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90" r:id="rId7"/>
    <p:sldId id="262" r:id="rId8"/>
    <p:sldId id="289" r:id="rId9"/>
    <p:sldId id="291" r:id="rId10"/>
    <p:sldId id="292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D6B94-8BCD-4D02-9CBF-AA661EFD34AA}" v="361" dt="2023-03-24T21:30:29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8252B0-110B-41C3-A919-378EF57AC5F3}" type="datetime1">
              <a:rPr lang="it-IT" smtClean="0"/>
              <a:t>24/03/2023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28:4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24575,'68'-51'0,"0"1"0,-4 3 0,-18 13 0,-40 29 0,-3-3 0,-1-5 0,-2 0 0,0-5 0,0-1 0,0-1 0,0-1 0,0 4 0,0 8 0,0 9 0,0 9 0,0 9 0,0-2 0,0 2 0,0 1 0,0 6 0,0 1 0,0 10 0,-2 8 0,-1 20 0,-4 22 0,0-31 0,0 1 0,0 2 0,0 0 0,-1 2 0,-1-2 0,-4 37 0,-2-24 0,5-25 0,3-17 0,7-15 0,13-9 0,4-5 0,6 0 0,-5 0 0,-2-6 0,2-5 0,9-19 0,30-33 0,-20 22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1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213 443 24692,'9'3'3,"-2"-3"1,1 2 0,0 0-47,-2 0 37,-2-1 1,-2-1 0,-4-5 0,-3-2 1,0-2 1,-5-5 0,0 1 0,-2-2 0,-1-1 1,-2-4 0,-1-2 0,0-2 0,-2-2 1,0 1 0,0 0-1,0 1 1,0 0 0,1 1 0,6 6 0,2 3-3,2 2 0,-1 3 1,4 3-1,1-1-2,1 1 0,1 0 1,2-1 5,1 1 0,1-1 0,4 0 0,-1-1 0,1 0 0,1-1 0,1 2 0,1 0 0,-1 1 0,4-2 0,-1 6 0,1 1 0,1 0 0,0 1 0,-1 2 0,-1 1 0,-1 4 0,2 1 0,-2 0 0,-2 0 0,-1 0 0,-4 2 0,-1-1 0,-1 1 0,0 1 0,0-1 0,-3 0 0,-1 0 0,-2 0 0,-3-1 0,0 1 0,-3-1 0,0-1 0,0-1 0,-3-1 0,1 1 0,1-1 0,0 2 0,1-1 0,1-1 0,0 0 0,0-1 0,0 4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1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0 24575,'4'3'0,"1"1"0,-4 2 0,2 4 0,-3 2 0,0 2 0,-1 4 0,-1-1 0,-2 1 0,-2-1 0,0 1 0,-1-3 0,1-1 0,-1 0 0,1-2 0,0-1 0,0-3 0,2-1 0,1 0 0,2-1 0,0 0 0,-1 1 0,-1-3 0,3 0 0,0 1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1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24575,'7'0'0,"-1"0"0,0 0 0,1 0 0,-1 0 0,3 0 0,2 2 0,1 1 0,-2 0 0,5 1 0,-1 3 0,3-1 0,3 1 0,0-1 0,0 1 0,0 0 0,0 0 0,2 3 0,-2-4 0,-2 1 0,-2 0 0,2 0 0,-5-1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27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1 995 25243,'0'6'2447,"0"-2"-1631,0 1-680,0-1 0,0-1 0,0-3-55,0-4 1,0-1-1,0-2-27,0 1 1,0-1 0,0 1-16,0-1 1,0 1 0,0 0 5,0-1 0,0 1 160,0-1 0,0 1 1,0 0-205,0-1 0,0 1 0,0-1 1,0 1-1,0 0 1,0-1-1,0 1 1,0-1 0,0 1 1,0-3-1,0-1 1,0 0 0,0 0 0,0 4 2,0 0 0,0-1-1,0 1 1,0-1-2,0 1 0,0-1 0,0 1 0,0 0 0,0-1 0,0 1-1,0-1 0,0 1 1,0 0-1,0-1 2,0 1 1,0-1 3,0 1-1,0 2-1,0-1-4,0 4 1,0-3-1,0 2 0,0-1 0,0-4 0,0 1-1,0-1 0,0 3 0,0 0 0,0 0-1,0-3 1,0 3-1,0 0 0,0-1 1,0 1-1,0 0 0,0-1 1,0-1-1,0 0 0,0-1 0,0 1 1,0-1-1,0 1 0,0 0 1,0-1-1,0 1 1,0-1 0,0 1-1,0 0 1,0-1-1,0 1 1,0-1 1,0 1-1,0-1 1,0 1 0,0 0 0,0-1 0,0 1 1,0 2 2,0-1 0,0 4-2,0-5 0,0 3 0,0-4 0,0 1-1,0-1 0,0 1 0,0 0 0,0-1 0,0 3 1,0 0-1,0-1 0,0 1 0,0 0 0,0-1 0,0 1 0,0 0 0,0-1 0,0 1 1,0 0-1,0-1 0,0 2 0,0-2 0,0 0 0,0 0 0,0-2 1,0 1 0,0-1 0,0 1 0,0-1-1,0 1 1,0 2-1,0 0 1,0 1-2,0-1 1,0 2 0,0-2 0,0-1 1,0 1 1,0 0-1,0 0-2,0-3 1,0 3 1,0 0-2,0 2 0,0-4 0,0 2 0,0 1 0,0-2 0,0 3-1,0-2 1,0 2 0,0-2 0,0-1 0,0-1-1,0-1 1,0 3 0,0 0 0,0 2 0,0-3 1,0 1-1,0 1 1,0-3 0,0 5 0,0-2 0,0 1 0,0 1 0,0-2-1,0 0 1,0 2 0,0-1-1,0-1 0,0 1 1,0-2 0,0 3 0,0-5-1,0 5 1,0-2-1,0 0 0,0 2 0,0-3 1,0 2 0,0-3 0,0 1 0,0 0 1,0 0 0,0 2-2,0-4 1,0 5 0,0-3 0,0 2 1,0-3-1,0 1 0,0 0 0,0-1 0,0 3 1,0-2 0,0 3 1,0-2-3,0 0 1,0 1 1,0-2 1,0 3-1,0-5-2,0 5 1,0-2 0,0 1 1,0 1 0,0-2-1,0 0 1,0 3 0,0-3-1,0 0 1,0 2 0,0-2-2,0 0 0,0 2 0,0-3 1,0 2-1,0-3 0,0 3-1,0-2 1,0 2 0,0-3 0,0 4 0,0-2-1,0 0 0,0 3 0,0-3 0,0 0 0,0 2 0,0-2 0,0 1 0,0 1 0,0-2 0,0 0 0,0 2 0,0-1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35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1 24575,'4'0'0,"-1"0"0,-4 0 0,-1 0 0,-2 0 0,-2 0 0,0 0 0,-1 0 0,0 0 0,-1 0 0,0 0 0,-2 0 0,0 0 0,0 0 0,2 0 0,-1 0 0,0 0 0,1 0 0,-1 0 0,3 0 0,-1 0 0,1 0 0,-1 0 0,1 0 0,0 0 0,1 0 0,1 0 0,3 0 0,-2 0 0,6 2 0,-3 0 0,3 1 0,-1 1 0,0-1 0,1 2 0,-3 1 0,0 1 0,0-1 0,0 0 0,0 1 0,0-1 0,0 3 0,0-1 0,0 0 0,0-1 0,-1 0 0,-1 1 0,0 1 0,1-1 0,-2-1 0,1-1 0,0 1 0,1-3 0,-1 0 0,1-2 0,-2 0 0,3-2 0,0-2 0,1 0 0,1-2 0,2 0 0,2 0 0,1 2 0,-1 1 0,0 0 0,2 0 0,0-1 0,0 0 0,3 2 0,0 0 0,1 0 0,1 2 0,0 1 0,-1 0 0,-1 2 0,-2 1 0,-3 1 0,0 2 0,-2 1 0,-1 0 0,-3 1 0,0 0 0,0-1 0,-3 2 0,-3-2 0,-3 0 0,-1-2 0,0-1 0,-3-1 0,0-1 0,0-1 0,0-2 0,0 0 0,1-1 0,-1-1 0,1-2 0,0-1 0,2-1 0,1-1 0,0-1 0,4 0 0,1 0 0,-2 2 0,5-2 0,-2 3 0</inkml:trace>
  <inkml:trace contextRef="#ctx0" brushRef="#br0" timeOffset="816">443 206 24575,'0'10'0,"0"-1"0,0-3 0,0 1 0,0-1 0,-3 0 0,-1-2 0,-3-1 0,-1 0 0,0-2 0,-2 0 0,0-2 0,0-4 0,2 0 0,-1-2 0,0-2 0,1-2 0,-1-1 0,3 0 0,0 1 0,2 0 0,-1 0 0,3-2 0,0 1 0,-1 2 0,2-2 0,-1 1 0,2-1 0,2 2 0,-1-2 0,4 3 0,2 0 0,1 0 0,2 0 0,0 3 0,2-1 0,1 1 0,2 2 0,-3 2 0,1 1 0,0 1 0,0 6 0,0 3 0,-1 3 0,-2 3 0,1 0 0,-4 4 0,-2-1 0,-1 0 0,-2-1 0,-2-2 0,0-1 0,0-2 0,-3-2 0,-2-4 0,-2 1 0,-2-1 0,-5 1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3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46 405 24575,'6'0'0,"-2"0"0,1-3 0,-3-2 0,-1 0 0,0-2 0,-2-3 0,0-2 0,-2-2 0,-1 0 0,0-3 0,-2 0 0,-1-1 0,1-2 0,2 4 0,-1 1 0,1 2 0,0 0 0,-1 1 0,3 0 0,-2 1 0,3 1 0,-1 0 0,1 1 0,2-1 0,1 0 0,2 0 0,-1 1 0,2 2 0,2-1 0,1 0 0,3-1 0,0 3 0,1 0 0,1 2 0,-1 1 0,-1 3 0,-1 3 0,0 1 0,0 2 0,-1 2 0,-2 1 0,-2-1 0,0-1 0,-3 0 0,-1 1 0,0 0 0,-1 3 0,-1-2 0,-1 0 0,-2 1 0,-2-2 0,-2-1 0,-1-1 0,-1 0 0,0-2 0,-2-1 0,1-1 0,0 0 0,0 0 0,0-2 0,-1 0 0,2 0 0</inkml:trace>
  <inkml:trace contextRef="#ctx0" brushRef="#br0" timeOffset="434">418 20 24575,'0'4'0,"0"0"0,0 1 0,0 1 0,-1 0 0,-1 1 0,-2-1 0,-3 3 0,-1 0 0,-2 1 0,0 1 0,-4 1 0,3-1 0,-1 0 0,0 0 0,1-1 0,-1-1 0,2-1 0,1 1 0,1-1 0,1-1 0,1-1 0,2 1 0,-1 2 0,1 1 0</inkml:trace>
  <inkml:trace contextRef="#ctx0" brushRef="#br0" timeOffset="650">450 206 24575,'0'-4'0,"0"1"0,0 0 0,0-1 0,-1-2 0,-2-3 0,-3-2 0,-4-3 0,-4-2 0,-3-3 0,-1 1 0,-2-2 0,-1-1 0,0 2 0,-2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1:13.827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154 103 12287,'-1'-3'0,"0"0"0,-1 0 0,0 2 0,-1-2 0,2 4 0,0 1 0,2 2 0,0 2 0,2 1 0,-1 1 0,0 1 0,2 2 0,-1 0 0,0 1 0,0 1 0,1 0 0,-1-1 0,0 1 0,0 0 0,1 0 0,-1 0 0,0-1 0,-1-2 0,1 2 0,-1-3 0,0 1 0,0-2 0,-2 1 0,0-4 0,0-3 0,0 0 0,0-6 0,0-1 0,0-1 0,0-1 0,0 1 0,0 0 0,0-1 0,0-1 0,0-1 0,0 1 0,0-2 0,0 3 0,0-2 0,0 0 0,0 1 0,0-3 0,0 2 0,0 0 0,0-1 0,0-1 0,0 1 0,0-1 0,0 1 0,0 1 0,1-1 0,0 1 0,1 1 0,3 1 0,-1 1 0,2 2 0,3 1 0,1 3 0,0 0 0,2 2 0,-4 1 0,0 1 0,-1 3 0,2 0 0,-1 4 0,0 0 0,-1-1 0,-1 4 0,-1 0 0,-1 1 0,1 0 0,-1 3 0,-1-1 0,0 0 0,-1-2 0,-2 2 0,0-4 0,0 0 0,0-2 0,0 2 0,0-8 0,0-1 0,0-4 0,0-9 0,3 2 0,1-2 0</inkml:trace>
  <inkml:trace contextRef="#ctx0" brushRef="#br0" timeOffset="883">468 97 12287,'-3'3'0,"0"-3"0,3 4 0,-1-3 0,-1 1 0,1 1 0,-4-3 0,4-1 0,-2-1 0,0 0 0,2-3 0,-1 1 0,2-2 0,0 2 0,0 0 0,0 0 0,2 0 0,0-2 0,2 3 0,1-2 0,1 1 0,1 2 0,1-2 0,1 1 0,1-1 0,-1 3 0,1-1 0,0 1 0,0 1 0,-2 0 0,3 0 0,0 1 0,-2 1 0,1 4 0,-2 3 0,1 1 0,-1 1 0,-1 1 0,-1 2 0,0 0 0,-2 1 0,1 1 0,-2-2 0,0 1 0,0-1 0,1 0 0,-2-1 0,0-1 0,-2-2 0,0 2 0,0-4 0,0 0 0,0-3 0,0-1 0,0-3 0,-3-1 0,3-3 0,-3-3 0,1 0 0,0-1 0,-1 1 0,1-1 0,-1 1 0,0-1 0,-1 1 0,-3 0 0,1 1 0,-1 1 0,1 1 0,-1-2 0,-1 3 0,-1 1 0,-1 1 0,1 1 0,-1 1 0,-2 3 0,0 0 0,-1 2 0,0 2 0,1 2 0,-1 0 0,3 0 0,1-1 0,2 0 0,1 0 0,2 0 0,2-1 0,1 0 0,2 0 0,1-3 0,2 0 0,2 1 0,3-3 0,0 0 0,1-1 0,1-2 0,1 0 0,1-1 0,-1 0 0,-1 0 0,0 0 0,-1-1 0,0-1 0,1-2 0,0-2 0,-1-1 0,-3 1 0,-1 0 0,1-1 0,-4 1 0,2 0 0,-1 2 0,-3-2 0,2 3 0,-3-4 0</inkml:trace>
  <inkml:trace contextRef="#ctx0" brushRef="#br0" timeOffset="1497">751 65 12287,'4'0'0,"0"3"0,-2-1 0,2 3 0,-1 0 0,1 0 0,-2 0 0,2 2 0,1 1 0,-2 1 0,4 4 0,-2 1 0,3 1 0,0 1 0,1 1 0,0-2 0,1 1 0,-1 0 0,2 1 0,-3-2 0,-1-2 0,-2-1 0,0-3 0,-2-3 0,1-2 0,-3-1 0,2-7 0,-3-1 0,0-4 0,0-1 0,0 0 0,0-2 0,0 0 0,0-2 0,0-3 0,1 1 0,0-1 0,1 0 0,3 0 0,-3-1 0,2 2 0,1 0 0,1-1 0,0 2 0,1-1 0,-1 0 0,0 4 0,1-3 0,-1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1:41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61 905 12287,'-6'0'0,"1"2"0,1 0 0,-1 0 0,-1-2 0,0 0 0,-1 0 0,1 0 0,0 0 0,1 0 0,1 0 0,3 0 0,1 0 0,4 0 0,5 0 0,4 0 0,3 0 0,3 0 0,3 0 0,3 0 0,4 0 0,3 0 0,4 0 0,1-2 0,1 0 0,1 1 0,3-2 0,-4 0 0,0 0 0,-3 0 0,-1-1 0,-6 2 0,-4 0 0,-1-1 0,-3 2 0,-6-1 0,-3 1 0,-1 1 0,-1-2 0,-3 0 0,0 1 0,-1 0 0,-1 1 0,-3 0 0,2 0 0,-8 0 0,-1-1 0,-1-1 0,0 1 0,0-1 0,-1 1 0,-1-1 0,-2 1 0,2-2 0,0 1 0,0 0 0,-4-1 0,1 1 0,0 0 0,-1 1 0,-2-2 0,1 1 0,-1 0 0,0-1 0,-3 0 0,3-2 0,-1 1 0,0-1 0,-1-1 0,2 0 0,2-1 0,1 1 0,2-3 0,3 0 0,2-1 0,1-1 0,2-1 0,3-1 0,2 3 0,3 1 0,3 0 0,5 0 0,0 2 0,1 2 0,3 0 0,0 3 0,2 1 0,1 0 0,2 1 0,0 0 0,-1 0 0,0 0 0,3-2 0,0 0 0,-3 0 0,-1 2 0,-1-3 0,-5 1 0,-1-2 0,0-1 0,-3-1 0,-2 0 0,-3-1 0,-2 1 0,0-1 0,-2-1 0,0-1 0,-2-1 0,0 0 0,0-2 0,-3 2 0,-1-2 0,-4 1 0,0 0 0,-4-4 0,2 2 0</inkml:trace>
  <inkml:trace contextRef="#ctx0" brushRef="#br0" timeOffset="2132">471 398 12287,'7'-4'0,"-1"2"0,-1-1 0,-1 0 0,1 0 0,-2 1 0,0-2 0,-1 0 0,0 1 0,0-1 0,-1-3 0,0 1 0,1-1 0,1 1 0,-1-1 0,0-1 0,-1-1 0,2-2 0,-1 0 0,0-3 0,-2-1 0,0-2 0,0 1 0,0 0 0,0-2 0,-3 2 0,-2 2 0,-2 0 0,-1 1 0,-4 3 0,2 2 0,-3 1 0,1 3 0,0 1 0,0 4 0,1 1 0,0 2 0,0 3 0,0 1 0,3 3 0,3 1 0,0 3 0,3 1 0,1-1 0,0 1 0,4 1 0,4-1 0,3-1 0,2 1 0,1 1 0,2-4 0,3-2 0,3-1 0,2 1 0,2-2 0,1-2 0,0-2 0,-1-2 0,0-4 0,-1-1 0,0-2 0,-2-5 0,-5-2 0,-4-3 0,-1-1 0,-1-4 0,-5 0 0,0 0 0,-2-2 0,-1-1 0,-4-1 0,-1-1 0,-2 0 0,-2-1 0,-3 4 0,-2 2 0,-1 1 0,-1-2 0,1 3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1:44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353 751 12287,'0'-4'0,"0"0"0,-1 2 0,0-3 0,-1 0 0,-1 2 0,2 1 0,-2-1 0,-1 1 0,1-1 0,0-1 0,1 1 0,-3 0 0,2-1 0,1-1 0,-1-1 0,-2 0 0,1 0 0,1-1 0,1 1 0,-1-3 0,1 0 0,0-1 0,1-1 0,2-1 0,2 1 0,3 0 0,1 0 0,5-1 0,-1-1 0,1 0 0,1 0 0,2 1 0,2 1 0,2 3 0,0 3 0,2 3 0,2 2 0,-1 0 0,0 0 0,1 2 0,-1 3 0,-2 0 0,-3 2 0,-1-1 0,-4-1 0,-1-2 0,-3 0 0,-3 0 0,-3-1 0,-2-1 0,-2 1 0,-3-1 0,0-1 0,-2 0 0,0 0 0,-1 2 0,0 0 0,-3 0 0,3-1 0,0 0 0,1 1 0,1 3 0,1 0 0,1 0 0,-1 2 0,1 0 0,1 1 0,0 1 0,1 1 0,-1 1 0,1 1 0,2 2 0,1 1 0,3 1 0,3 1 0,1 0 0,0-2 0,3 3 0,0-4 0,1 0 0,1-3 0,-1 0 0,0-4 0,-2-4 0,-1-1 0,2-2 0,-2 0 0,0-2 0,0-2 0,-1-1 0,-3-6 0,-1 0 0,1-1 0,0-1 0,0-1 0,-1 0 0,-1-1 0,0-2 0,-2 2 0,1 1 0,0 0 0,-2 2 0,0 1 0,0 1 0,-2 0 0,-1 2 0,-2 1 0,0 2 0,0 0 0,-3-3 0,-2 1 0</inkml:trace>
  <inkml:trace contextRef="#ctx0" brushRef="#br0" timeOffset="1199">635 65 12287,'12'0'0,"-2"3"0,3 1 0,-1 2 0,2 1 0,-4 1 0,0 3 0,-2 1 0,1 2 0,-2 1 0,-2-2 0,-1 2 0,0-1 0,-2-1 0,-1-1 0,-3-2 0,-1 2 0,-4-3 0,-1 0 0,-1 1 0,-4-2 0,1-1 0,-1-2 0,-1 0 0,-3-3 0,0-2 0,-1 0 0,1 0 0,-1 0 0,3-2 0,-1-3 0,0 0 0,0-5 0,2 0 0,1-2 0,1 2 0,-1-5 0,4 2 0,2-2 0,2-1 0,0-1 0,3 2 0,1 0 0,3-1 0,1 4 0,4-3 0,2 3 0,2 1 0,2-1 0,1 5 0,3-2 0,-1 1 0,1 2 0,-2 1 0,-2 0 0,1 0 0,2 3 0,-2-1 0,-3 3 0,-1 0 0,1 0 0,-1 0 0,0 3 0,-1 0 0,-5 4 0,-2-3 0,-6-1 0,-2 0 0,-6-1 0,-1-2 0,-4 0 0,-3 0 0,-4 0 0,-4 0 0,-4 0 0,-1 0 0,-6 0 0,-1 1 0,-2 1 0,1 0 0,-3 1 0,5-1 0,2 2 0,4 2 0,1-1 0,8 0 0,1 0 0,3 0 0,0-3 0,6 1 0,1-1 0,1 1 0,2-1 0,4-3 0,2-1 0,-2-2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1:46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211 776 12287,'6'-9'0,"0"2"0,-1-2 0,-1 2 0,-2-1 0,2-2 0,-1-1 0,-2-1 0,0-3 0,-1 1 0,0-1 0,0 0 0,-3-3 0,-1 4 0,-2-1 0,0 2 0,-1 0 0,0 0 0,-1 0 0,-3 0 0,-3 3 0,-2 1 0,0 1 0,1 2 0,-3-1 0,1 5 0,-1 0 0,1 2 0,1 2 0,3 3 0,2 3 0,2 3 0,1 1 0,6 2 0,2 2 0,1 1 0,3 2 0,5-2 0,2 0 0,1 1 0,3-1 0,2-2 0,2-1 0,0-2 0,3 0 0,2-3 0,2 0 0,1-2 0,2 0 0,1-5 0,-1 0 0,-3-1 0,3-4 0,-6-2 0,-2-3 0,-5-3 0,0 0 0,-6-1 0,-2 0 0,-2-2 0,1 0 0,-5 1 0,-1 0 0,-3 0 0,0-2 0,-4-3 0,-1 1 0,-3 0 0,0-1 0,-3 4 0,0 1 0,0-2 0,1 2 0,1 2 0,-1-1 0,2 2 0</inkml:trace>
  <inkml:trace contextRef="#ctx0" brushRef="#br0" timeOffset="700">57 276 12287,'-4'0'0,"1"0"0,1 1 0,0 1 0,1-2 0,4 3 0,3-3 0,3 0 0,5 0 0,1 0 0,2 0 0,2 0 0,3 0 0,3 0 0,2 0 0,3-2 0,-1 0 0,-1 1 0,1 0 0,0 1 0,-3 0 0,-4 0 0,-4 0 0,-3 0 0,-5 1 0,-3 1 0,-5-1 0,-4 3 0,-3-1 0,-2-2 0,-3 0 0,-3-1 0,-1 0 0,-1 0 0,-1 0 0,-3-1 0,-1-1 0,1-2 0,-2-2 0,-1-1 0,2 0 0,0-1 0,0 0 0,1-3 0,0 0 0,0-1 0,2-3 0,2-1 0,3 0 0,1 1 0,2-2 0,5 1 0,2 0 0,1 1 0,2 0 0,2 2 0,2 1 0,3 1 0,3 2 0,-2 2 0,1 1 0,-2-1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6:58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24575,'-11'0'0,"2"0"0,9 0 0,2 0 0,5 0 0,-3 0 0,9 0 0,2 0 0,3 0 0,1 0 0,1 0 0,0 0 0,-1 0 0,3 0 0,2 0 0,2 0 0,-2 0 0,7 0 0,-1 0 0,3 0 0,-1 0 0,1 0 0,6 0 0,-2 0 0,-4 0 0,10 0 0,-3 0 0,-1 0 0,-4 0 0,8 0 0,-4 0 0,3 0 0,-1 0 0,-2 0 0,1 0 0,-1 0 0,0 0 0,7 0 0,2 0 0,0 0 0,-1 0 0,6 0 0,-5 0 0,2 0 0,4 0 0,1 0 0,-1 0 0,-4 0 0,-2 0 0,11 0 0,-5 0 0,-1 0 0,-3 0 0,2 0 0,-2 0 0,2 0 0,3 0 0,6 0 0,-9 0 0,5 0 0,1 0 0,10 0 0,4 0 0,2 0 0,-2 0 0,8 0 0,-1 0 0,3 0 0,8 0 0,3 0 0,-10 0 0,-5 0 0,-1 0 0,16 0 0,-6 0 0,0 0 0,-4 0 0,4 0 0,-11 0 0,1 0 0,-1 0 0,0 0 0,-11 0 0,-1 0 0,-1 0 0,11 0 0,-15 0 0,2 0 0,0 0 0,2 0 0,0 0 0,-4 0 0,-3 0 0,3 0 0,-13 0 0,-3 0 0,-1 0 0,-3 0 0,0 0 0,-2 0 0,-4 0 0,2 0 0,-9 0 0,-2 0 0,-2 0 0,-3 0 0,1 0 0,-1 0 0,1 0 0,0 0 0,1 0 0,3 0 0,2 0 0,1 0 0,-6 0 0,3 0 0,2 0 0,9 0 0,-2 0 0,2 0 0,-3 0 0,5 0 0,-6 0 0,-1 0 0,-3 0 0,3 0 0,0 0 0,1 0 0,-3 0 0,-8 0 0,-1 0 0,8 0 0,-1 0 0,-2 0 0,-9 0 0,-2 0 0,2 0 0,3 0 0,1 0 0,-6 0 0,0 0 0,3 0 0,-8 0 0,10 0 0,-7 0 0,2 0 0,0 0 0,-7 0 0,7 0 0,-6 0 0,6 0 0,0 0 0,7 0 0,-1 0 0,1 0 0,-1 0 0,1 0 0,0 0 0,-1 0 0,1 0 0,-1 0 0,1 0 0,0 0 0,-1 0 0,1 0 0,6 0 0,0 0 0,-2 0 0,-2 0 0,4 0 0,0 0 0,0 0 0,3 0 0,-8 0 0,8 0 0,-3 0 0,0 0 0,7 0 0,-7 0 0,-2 0 0,-3 0 0,6 0 0,1 0 0,0 0 0,0 0 0,5 0 0,-5 0 0,1 0 0,-1 0 0,0 0 0,-4 4 0,5 3 0,1 5 0,1-1 0,3-11 0,-3 0 0,-3 0 0,7 0 0,0 0 0,4 0 0,0 0 0,11 0 0,-8 0 0,6 0 0,6 0 0,3 0 0,4 0 0,0 0 0,-2 0 0,10 0 0,-8 0 0,4 0 0,3 0 0,-3 0 0,-4 0 0,0 0 0,-2 0 0,9 0 0,-14 0 0,-2 0 0,-2 0 0,11 0 0,0 0 0,2 0 0,-2 0 0,7 0 0,-11 0 0,1 0 0,6 0 0,-4 0 0,-5 0 0,-5 0 0,-2 0 0,4 0 0,-4 0 0,-2 0 0,-5 0 0,7 0 0,-11 0 0,2 0 0,5 0 0,4 0 0,-5 0 0,-3 0 0,-3 0 0,10 0 0,-7 0 0,-1 0 0,-4 0 0,8 0 0,-1 0 0,3 0 0,3 0 0,-2 0 0,-5 0 0,1 0 0,-3 0 0,11 0 0,-11 0 0,3 0 0,-1 0 0,-4 0 0,-2 0 0,-2 0 0,1 0 0,3 0 0,3 0 0,-3 0 0,-5 0 0,12 0 0,-5 0 0,2 0 0,1 0 0,-3 0 0,0 0 0,0 0 0,1 0 0,-3 0 0,-3 0 0,-3 0 0,-3 0 0,7 0 0,-4 0 0,-1 0 0,-4 0 0,2 0 0,-1 0 0,-1 0 0,2 0 0,-6 0 0,6 0 0,-2 0 0,0 0 0,7 0 0,-5 0 0,1 0 0,-1 0 0,5 0 0,-5 0 0,0 0 0,1 0 0,3 0 0,-3 0 0,1 0 0,5 0 0,0 0 0,0 0 0,-5 0 0,-2 0 0,5 0 0,-2 0 0,1 0 0,3 0 0,6 0 0,-8 0 0,2 0 0,-2 0 0,4 0 0,-5 0 0,5 0 0,2 0 0,1 0 0,-1 0 0,0 0 0,0 0 0,0 0 0,1 0 0,-1 0 0,0 0 0,9 0 0,2 0 0,2 0 0,1 0 0,-3 0 0,6 0 0,1 0 0,4 0 0,2 0 0,-2 0 0,2 0 0,2 0 0,7 0 0,-4 0 0,-1 0 0,1 0 0,2 0 0,-7 0 0,-2 0 0,2 0 0,0 0 0,-2 0 0,0 0 0,-2 0 0,13 0 0,-9 0 0,4 0 0,-1 0 0,1 0 0,-2 0 0,-1 0 0,-3 0 0,-5 0 0,-1 0 0,-8 0 0,-5 0 0,1 0 0,-10 0 0,2 0 0,-2 0 0,1 0 0,-5 0 0,-1 0 0,0 0 0,-2 0 0,-6 0 0,0 0 0,-1 0 0,1 0 0,-1 0 0,1 0 0,0 0 0,-1 0 0,1 0 0,-1 0 0,1 0 0,-7 0 0,0 0 0,-8 0 0,12 0 0,-13 0 0,9 0 0,0 0 0,7 0 0,0 0 0,-7 0 0,0 0 0,-7 0 0,7 0 0,3 0 0,-5 0 0,2 0 0,2 0 0,-4 0 0,2 0 0,2 0 0,-4 0 0,2 0 0,2 0 0,3 0 0,1 0 0,1 0 0,-1 0 0,1 0 0,0 0 0,-7 0 0,0 0 0,2 0 0,2 0 0,-3 0 0,-1 0 0,2 0 0,2 0 0,3 0 0,-1 0 0,-6 0 0,1 0 0,1 0 0,-4 0 0,2 0 0,0 0 0,6 0 0,1 0 0,0 0 0,-7 0 0,0 0 0,0 0 0,6 0 0,-6 0 0,1 0 0,-8 0 0,7 0 0,-6 0 0,6 0 0,-7 0 0,7 0 0,-6 0 0,6 0 0,0 0 0,7 0 0,-7 0 0,0 0 0,2 0 0,-4 0 0,2 0 0,0 0 0,7 0 0,-7 0 0,0 0 0,2 0 0,-4 0 0,2 0 0,0 0 0,7 0 0,-7 0 0,0 0 0,-7 0 0,7 0 0,-6 0 0,6 0 0,-7 0 0,8 0 0,-8 0 0,7 0 0,-9 0 0,7 0 0,-4 0 0,-5 0 0,7 0 0,0 0 0,-5 0 0,9 0 0,-7 0 0,8 0 0,-8 0 0,7 0 0,-6 0 0,6 0 0,0 0 0,6 0 0,1 0 0,0 0 0,-10 0 0,-1 0 0,-9 0 0,9 0 0,-7 0 0,7 0 0,-9 0 0,0 0 0,8 0 0,-5 0 0,5 0 0,-5 0 0,3 0 0,-4 0 0,7 0 0,-7 0 0,5 0 0,-5 0 0,7 0 0,-9 0 0,2 0 0,4 0 0,-4 0 0,7 0 0,-9 0 0,0 0 0,9 0 0,-7 0 0,7 0 0,-7 0 0,4 0 0,-3 0 0,5 0 0,1 0 0,-7 0 0,9 0 0,-4 0 0,-5 0 0,7 0 0,-9 0 0,8 0 0,-6 0 0,9 0 0,-4 0 0,-5 0 0,7 0 0,-9 0 0,2 0 0,4 0 0,-3 0 0,5 0 0,-8 0 0,0 0 0,9 0 0,-7 0 0,7 0 0,-9 0 0,9 0 0,-7 0 0,9 0 0,-5 0 0,-4 0 0,7 0 0,-7 0 0,5 0 0,-5 0 0,7 0 0,-9 0 0,2 0 0,4 0 0,-3 0 0,5 0 0,-8 0 0,0 0 0,9 0 0,-7 0 0,7 0 0,-9 0 0,0 0 0,-9 0 0,5 0 0,-9 0 0,-2 0 0,6 0 0,-9 0 0,8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3:3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24575,'-4'0'0,"1"0"0,3 0 0,-2 0 0,0 0 0,-2 0 0,2 0 0,-3 0 0,0 0 0,2 0 0,-1 0 0,-1 0 0,1 0 0,0 0 0,-1 0 0,-1 0 0,0 0 0,-1 0 0,1 0 0,-1 0 0,1 0 0,0 0 0,-1 0 0,1 0 0,-1 0 0,-1 0 0,-1 0 0,1 0 0,1 0 0,-1 0 0,-1 0 0,-1 0 0,0 0 0,0 0 0,-1 0 0,-1 0 0,1 0 0,1 0 0,1 0 0,-3 0 0,2 0 0,-2 0 0,2 0 0,-2 0 0,4 0 0,0 0 0,1 0 0,-2 0 0,1 0 0,0 0 0,1 0 0,0 0 0,1 0 0,-1 0 0,1 0 0,0 0 0,-1 0 0,1 0 0,-1 0 0,1 0 0,0 0 0,-1 0 0,1 0 0,-1 0 0,1 0 0,-1 0 0,1 0 0,0 0 0,-1 0 0,1 0 0,2 0 0,-1 0 0,0 0 0,0 0 0,-2 0 0,1 0 0,-1 0 0,1 0 0,-1 0 0,1 0 0,0 0 0,-1 0 0,1 0 0,-1 0 0,1 0 0,0 0 0,-1 0 0,1 0 0,-1 0 0,1 0 0,0 0 0,1 0 0,1 0 0,-1 0 0,-1 0 0,0 0 0,-1 0 0,1 0 0,0 0 0,1 0 0,1 0 0,0 0 0,-3 0 0,3 0 0,0 0 0,0 0 0,-3 0 0,3 0 0,0 0 0,-1 0 0,-1 0 0,-1 0 0,3 0 0,0 0 0,2 0 0,-2 0 0,1 0 0,-1 0 0,3 0 0,-2 0 0,0 0 0,2 0 0,-2 0 0,3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3:4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32 24575,'-3'0'0,"0"0"0,3 3 0,0-2 0,0 3 0,0 1 0,0 1 0,0 2 0,0 2 0,0-1 0,0 0 0,0 3 0,0-1 0,0 3 0,0 1 0,-1 2 0,-1-2 0,-2 1 0,1 0 0,-2-1 0,2-2 0,-1 1 0,-1-1 0,0 0 0,-1-4 0,1-1 0,1-1 0,-1-1 0,-1 1 0,0-4 0,-1-1 0,4-1 0,0-2 0,3-1 0,0 1 0,0-3 0,3 1 0,-3 0 0,3 2 0,0-1 0,1-2 0,2 1 0,0 1 0,1-1 0,-1 3 0,1-2 0,-1 0 0,0 0 0,2 1 0,-1-1 0,3 1 0,0 1 0,-3 0 0,3 0 0,-1 0 0,2 0 0,-2 3 0,0-1 0,0 1 0,-1 0 0,1 1 0,-3-1 0,1-2 0,-1 0 0,1-1 0,-1 0 0,0-1 0,-2-1 0,0-2 0,-2-2 0,-2-1 0,2 1 0,-1 0 0,-1-1 0,0 1 0,0-1 0,0 1 0,0 0 0,0-1 0,0 3 0,0 0 0,0-1 0,0 2 0,0 1 0,0 4 0,0 2 0,0 5 0,0 1 0,0 2 0,0-2 0,2 4 0,0-3 0,1 1 0,-1 0 0,-1-1 0,2 1 0,-1-2 0,0-1 0,0-1 0,-1-2 0,1-1 0,0-1 0,0-2 0,-2 1 0,0-3 0</inkml:trace>
  <inkml:trace contextRef="#ctx0" brushRef="#br0" timeOffset="518">495 192 24575,'0'10'0,"0"-1"0,0-2 0,0-1 0,0 1 0,0 1 0,0 1 0,-3-1 0,-2-2 0,0-2 0,-2 1 0,1-3 0,-1 0 0,-2-2 0,1 0 0,-2-2 0,0-1 0,0-3 0,1 1 0,-3-4 0,2 0 0,1 1 0,-2-4 0,3 2 0,0-3 0,1 1 0,2 0 0,2 0 0,0 1 0,2 0 0,0-1 0,1-1 0,0 0 0,0 0 0,3 1 0,1-1 0,2 0 0,3 0 0,-1 3 0,2 2 0,0 0 0,0 2 0,0 2 0,2 2 0,-1 2 0,1 2 0,3 5 0,-2 4 0,1 3 0,-1 1 0,0 5 0,-1 0 0,0 0 0,-2 0 0,-3 1 0,0-5 0,-2 0 0,-2-3 0,-1-1 0,-2-3 0,-6-1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3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90 546 24575,'3'-6'0,"2"-1"0,-2 1 0,-2 0 0,0-1 0,-1-1 0,-1-2 0,0 0 0,-2-1 0,-2 1 0,1-1 0,-1 0 0,-2-1 0,1-1 0,-1 0 0,1 0 0,-1 0 0,2 1 0,-1 0 0,1 1 0,0-1 0,-2-3 0,3 4 0,-1 0 0,0 1 0,0-1 0,3 0 0,1-1 0,0 0 0,1 1 0,0 3 0,0 1 0,1 0 0,1 1 0,2-1 0,2 3 0,0 1 0,1-1 0,-1 0 0,3 1 0,0-1 0,1 1 0,1 3 0,1 0 0,-1 0 0,-1 0 0,-1 0 0,2 3 0,-2 1 0,-1 2 0,-1 0 0,-4 3 0,0 0 0,-1 1 0,0 1 0,0-1 0,-2 1 0,-2 0 0,-3-1 0,0 1 0,-2-3 0,0 0 0,-1-1 0,-2 0 0,-1-1 0,0-2 0,0-2 0,-1 1 0,0-1 0,0-1 0,1 0 0,4-1 0,-2 0 0,2 0 0,1 0 0</inkml:trace>
  <inkml:trace contextRef="#ctx0" brushRef="#br0" timeOffset="352">391 27 24575,'0'9'0,"0"-3"0,0 1 0,0 1 0,0 1 0,0-1 0,0 2 0,0 0 0,-2 2 0,-3-1 0,0 1 0,-2 1 0,-1 1 0,-2 0 0,1-2 0,0 0 0,0-1 0,1 1 0,-1-3 0,1-2 0,1 1 0,1-4 0,2 2 0,-1 1 0,1-1 0</inkml:trace>
  <inkml:trace contextRef="#ctx0" brushRef="#br0" timeOffset="566">462 213 24575,'-2'-5'0,"0"1"0,-1 1 0,1-2 0,0 0 0,-2 0 0,-2 0 0,-4-3 0,-2 0 0,-1-3 0,-7-3 0,0-2 0,-4-2 0,-2-2 0,-3-2 0,1 2 0,-3-3 0,2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4:1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1812 24575,'0'5'0,"0"2"0,0-1 0,0 2 0,0 0 0,0-2 0,0 0 0,0-3 0,0 2 0,0-3 0,0 2 0,0-5 0,0-2 0,0-2 0,0-3 0,0-1 0,0 1 0,0-1 0,0 1 0,0-1 0,0-2 0,0-2 0,0 1 0,0-1 0,0-1 0,0 2 0,0-1 0,0 1 0,0-2 0,0 1 0,0 1 0,0-1 0,0-1 0,0 3 0,0 0 0,0 2 0,0 0 0,0 0 0,0 1 0,0-1 0,0 1 0,0-1 0,0 0 0,0 1 0,0-1 0,0 1 0,0-1 0,0 1 0,0-1 0,0 3 0,0 0 0,0 0 0,0-2 0,0 0 0,0-1 0,0 0 0,0 1 0,0-1 0,0 1 0,0-1 0,0 1 0,0-1 0,0 0 0,0 1 0,0-1 0,0 1 0,0-1 0,0 0 0,0 1 0,0-1 0,0 1 0,0-1 0,0-2 0,0-1 0,0 2 0,0 0 0,0-1 0,0-1 0,0 1 0,0-2 0,0 3 0,0-3 0,0 0 0,0 3 0,0-3 0,0 2 0,0-1 0,0 0 0,0 2 0,0-2 0,0 1 0,0-1 0,0 1 0,0 1 0,0 0 0,0-2 0,0 1 0,0 1 0,0 0 0,0-2 0,0-3 0,0 1 0,0-1 0,0 0 0,0 4 0,0 1 0,0 2 0,0-1 0,0 0 0,0 1 0,0-1 0,0 1 0,0-1 0,0 1 0,0-2 0,0 0 0,0-2 0,0 2 0,0 0 0,0 1 0,0 1 0,0-1 0,0 1 0,0-1 0,0 1 0,0-1 0,0 0 0,0 1 0,0-1 0,0 0 0,0-2 0,0 0 0,0-1 0,0 4 0,0-1 0,0 1 0,0-5 0,0-1 0,0 1 0,0 2 0,0 1 0,0 2 0,0-1 0,0 1 0,0-1 0,0 1 0,0-1 0,0 0 0,0 1 0,0-1 0,0 1 0,0-1 0,0 0 0,0 1 0,0-1 0,0 1 0,0-1 0,0 1 0,0-1 0,0 0 0,0 1 0,0-1 0,0 1 0,0-1 0,0 0 0,0 1 0,0-1 0,0 1 0,0-1 0,0 1 0,0-1 0,0 0 0,0 1 0,0-1 0,0 1 0,0-1 0,0 0 0,0 1 0,0-1 0,0 1 0,0-1 0,0 1 0,0-1 0,0 0 0,0 4 0,0-1 0,0 0 0,0-2 0,0 2 0,0 0 0,0 0 0,0-2 0,0-1 0,0 1 0,0 2 0,0 0 0,0 0 0,0 1 0,0-1 0,0 0 0,0-2 0,0-1 0,0 3 0,0 1 0,0 2 0,0-3 0,0 4 0,0-5 0,0 6 0,0-3 0,0 0 0,0 3 0,0-4 0,0 2 0,0 3 0,0-5 0,0 2 0,0 2 0,0-4 0,0 2 0,0 2 0,0-2 0,0-1 0,0-2 0,0-2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4:09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52 12287,'7'-10'0,"-1"1"0,-2 2 0,1 1 0,-3-1 0,-1 1 0,-1 2 0,-2 2 0,-1 1 0,-4 2 0,-1 0 0,-1 2 0,-2 2 0,0-1 0,-1 2 0,-1 0 0,0 3 0,0 0 0,-2 1 0,1 1 0,-3 3 0,3 2 0,1 1 0,1 0 0,-2 4 0,4 1 0,1 0 0,3 0 0,0 4 0,4-1 0,0 0 0,2 0 0,3-1 0,1-5 0,2-4 0,0 0 0,3-2 0,2-4 0,0-3 0,0-2 0,1-3 0,0-4 0,1-4 0,2-5 0,-1-4 0,-2-3 0,-2 0 0,-1-1 0,-1 2 0,-3 0 0,-2 2 0,0 3 0,-1-1 0,-4 6 0,-3 1 0,0 2 0,-5 0 0,0 3 0,-3 3 0,1 3 0,-1 4 0,0 2 0,0 1 0,0-1 0,3 0 0,2 1 0,-2 1 0,0-2 0</inkml:trace>
  <inkml:trace contextRef="#ctx0" brushRef="#br0" timeOffset="817">488 347 12287,'-13'6'0,"1"1"0,2-1 0,-3 0 0,3 1 0,-2-2 0,2 0 0,-4 0 0,3-3 0,-1-1 0,0-3 0,2-4 0,0-3 0,2-3 0,0-1 0,1-4 0,2 1 0,3-2 0,2-2 0,0-3 0,0 1 0,2 0 0,3 0 0,1-1 0,3 3 0,1 2 0,3 2 0,2 1 0,3 2 0,2 2 0,1 2 0,3-1 0,-2 6 0,-1 1 0,-1 2 0,0 2 0,-8 3 0,-2 6 0,-2 3 0,-4 4 0,-2 3 0,-2 0 0,-2 2 0,-4-1 0,-2-1 0,-1 1 0,0 0 0,-1-1 0,-1-4 0,0-4 0,0-2 0,-1 0 0,-1-4 0,-3-1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4:11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32 482 12287,'0'6'0,"1"-2"0,1 1 0,2-2 0,2 1 0,0-1 0,-2-6 0,-2-3 0,-1-3 0,-1-1 0,0 0 0,0-4 0,-1 0 0,-1-1 0,-2-5 0,-2 1 0,0-1 0,-1 0 0,1-4 0,0-1 0,1 0 0,1 1 0,2-4 0,0 3 0,-1 3 0,1 1 0,1-2 0,3 4 0,2 0 0,2 4 0,1 0 0,2 7 0,1 0 0,2 1 0,1 3 0,1 2 0,0 2 0,1 0 0,2 0 0,-2 0 0,-1 2 0,-3 3 0,0 1 0,-3 3 0,-2 1 0,-3 2 0,-2 1 0,-1 1 0,-2 0 0,-2 1 0,-1 2 0,-5-2 0,0-1 0,0 0 0,-1-2 0,-2-1 0,1-3 0,-1-1 0,-2-3 0,2-2 0,1-1 0,0-1 0,2 0 0,0 0 0,0 0 0,3 0 0,0-3 0,0-1 0</inkml:trace>
  <inkml:trace contextRef="#ctx0" brushRef="#br0" timeOffset="349">513 0 12287,'-3'10'0,"-3"-2"0,2 2 0,-2-1 0,-1 4 0,-2 1 0,-2 2 0,-3 1 0,-2 1 0,-2 0 0,1-2 0,-1 0 0,3-1 0,-1-3 0,2-2 0,1-3 0,-1-1 0,4-2 0,0-1 0,0 0 0,4-3 0</inkml:trace>
  <inkml:trace contextRef="#ctx0" brushRef="#br0" timeOffset="582">507 251 12287,'3'-1'0,"-4"-2"0,-5-3 0,-1-1 0,-4-4 0,-2-1 0,-1-3 0,-4-1 0,1-3 0,-2 0 0,0-1 0,-2-4 0,-1-2 0,1 2 0,2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5:2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24575,'-9'0'0,"3"0"0,7 0 0,4 0 0,-1 0 0,6 0 0,-7 0 0,5 0 0,-3 0 0,-3 0 0,5 0 0,-1 0 0,-2 0 0,6 0 0,0 0 0,5 0 0,-1 0 0,1 0 0,0 0 0,0 0 0,5 0 0,0 0 0,-1 0 0,-3 0 0,4 0 0,2 0 0,-1 0 0,1 0 0,3 0 0,-4 0 0,1 0 0,0 0 0,3 0 0,-6 0 0,0 0 0,-3 0 0,6 0 0,1 0 0,0 0 0,-1 0 0,-7 0 0,0 0 0,0 0 0,0 0 0,2 0 0,1 0 0,2 0 0,5 0 0,-4 0 0,1 0 0,-1 0 0,6 0 0,-2 0 0,3 0 0,2 0 0,0 0 0,0 0 0,0 0 0,0 0 0,5 0 0,0 0 0,-2 0 0,-2 0 0,-1 0 0,0 0 0,0 0 0,0 0 0,0 0 0,-2 0 0,-1 0 0,-2 0 0,-2 0 0,4 0 0,-4 0 0,-2 0 0,4 0 0,-3 0 0,0 0 0,-1 0 0,4 0 0,-3 0 0,-1 0 0,1 0 0,3 0 0,-4 0 0,1 0 0,0 0 0,4 0 0,-1 0 0,2 0 0,-2 0 0,1 0 0,-4 0 0,1 0 0,4 0 0,-1 0 0,1 0 0,-2 0 0,1 0 0,-2 0 0,0 0 0,1 0 0,-1 0 0,2 0 0,-4 0 0,-1 0 0,1 0 0,8 0 0,-3 0 0,-3 0 0,0 0 0,6 0 0,-2 0 0,0 0 0,0 0 0,4 0 0,-7 0 0,3 0 0,2 0 0,0 0 0,0 0 0,0 0 0,0 0 0,0 0 0,0 0 0,-2 0 0,-3 0 0,1 0 0,-2 0 0,0 0 0,3 0 0,3 0 0,-8 0 0,-1 0 0,1 0 0,3 0 0,-5 0 0,-2 0 0,-1 0 0,2 0 0,3 0 0,0 0 0,-1 0 0,4 0 0,-5 0 0,0 0 0,2 0 0,-4 0 0,7 0 0,0 0 0,-2 0 0,4 0 0,-6 0 0,1 0 0,-1 0 0,4 0 0,-3 0 0,0 0 0,-1 0 0,6 0 0,-2 0 0,1 0 0,-1 0 0,-2 0 0,-4 0 0,2 0 0,3 0 0,-1 0 0,3 0 0,-2 0 0,-3 0 0,9 0 0,-3 0 0,-1 0 0,3 0 0,-3 0 0,1 0 0,-2 0 0,1 0 0,3 0 0,0 0 0,0 0 0,-4 0 0,8 0 0,-3 0 0,1 0 0,1 0 0,3 0 0,1 0 0,1 0 0,-1 0 0,4 0 0,-1 0 0,0 0 0,3 0 0,8 0 0,-7 0 0,0 0 0,0 0 0,2 0 0,-8 0 0,1 0 0,4 0 0,-1 0 0,1 0 0,-6 0 0,-4 0 0,8 0 0,-7 0 0,4 0 0,-3 0 0,3 0 0,0 0 0,-1 0 0,1 0 0,3 0 0,-4 0 0,1 0 0,-1 0 0,4 0 0,-5 0 0,-2 0 0,-1 0 0,-4 0 0,0 0 0,-1 0 0,-1 0 0,4 0 0,-8 0 0,1 0 0,0 0 0,4 0 0,-4 0 0,-1 0 0,-2 0 0,-4 0 0,3 0 0,1 0 0,5 0 0,-4 0 0,1 0 0,-1 0 0,1 0 0,-4 0 0,2 0 0,-1 0 0,2 0 0,-1 0 0,-2 0 0,-1 0 0,-2 0 0,0 0 0,0 0 0,0 0 0,0 0 0,0 0 0,0 0 0,0 0 0,0 0 0,-1 0 0,1 0 0,0 0 0,5 0 0,0 0 0,0 0 0,2 0 0,-1 0 0,6 0 0,-4 0 0,-1 0 0,3 0 0,-4 0 0,1 0 0,0 0 0,3 0 0,-6 0 0,0 0 0,-3 0 0,4 0 0,0 0 0,0 0 0,2 0 0,-6 0 0,4 0 0,-3 0 0,-2 0 0,2 0 0,1 0 0,2 0 0,-2 0 0,5 0 0,1 0 0,-1 0 0,3 0 0,-4 0 0,0 0 0,-1 0 0,4 0 0,-3 0 0,-1 0 0,1 0 0,3 0 0,-4 0 0,1 0 0,0 0 0,3 0 0,-4 0 0,1 0 0,-1 0 0,4 0 0,-3 0 0,0 0 0,-1 0 0,4 0 0,-3 0 0,1 0 0,3 0 0,1 0 0,0 0 0,-2 0 0,1 0 0,2 0 0,2 0 0,0 0 0,0 0 0,-2 0 0,-1 0 0,-2 0 0,1 0 0,3 0 0,1 0 0,0 0 0,-1 0 0,0 0 0,-3 0 0,-1 0 0,2 0 0,-1 0 0,3 0 0,-3 0 0,1 0 0,4 0 0,-4 0 0,3 0 0,0 0 0,8 0 0,-6 0 0,2 0 0,3 0 0,1 0 0,-5 0 0,1 0 0,4 0 0,-3 0 0,1 0 0,-1 0 0,0 0 0,5 0 0,-5 0 0,0 0 0,1 0 0,-4 0 0,3 0 0,-4 0 0,-1 0 0,5 0 0,0 0 0,-2 0 0,-1 0 0,-2 0 0,0 0 0,0 0 0,0 0 0,3 0 0,-2 0 0,-2 0 0,-1 0 0,0 0 0,4 0 0,-1 0 0,-1 0 0,7 0 0,-9 0 0,2 0 0,3 0 0,4 0 0,-4 0 0,-3 0 0,-2 0 0,9 0 0,-7 0 0,-1 0 0,-2 0 0,0 0 0,-6 0 0,2 0 0,4 0 0,-5 0 0,-1 0 0,-1 0 0,0 0 0,2 0 0,-4 0 0,2 0 0,-2 0 0,5 0 0,1 0 0,-1 0 0,-1 0 0,-7 0 0,0 0 0,-1 0 0,6 0 0,0 0 0,-1 0 0,-3 0 0,4 0 0,0 0 0,-2 0 0,-1 0 0,3 0 0,0 0 0,-2 0 0,-1 0 0,3 0 0,0 0 0,-2 0 0,-1 0 0,3 0 0,-1 0 0,1 0 0,2 0 0,-5 0 0,4 0 0,-1 0 0,0 0 0,2 0 0,-4 0 0,2 0 0,-2 0 0,4 0 0,-1 0 0,1 0 0,0 0 0,3 0 0,-4 0 0,1 0 0,-1 0 0,4 0 0,-3 0 0,1 0 0,4 0 0,-1 0 0,3 0 0,-1 0 0,3 0 0,1 0 0,-4 0 0,0 0 0,4 0 0,1 0 0,-3 0 0,0 0 0,0 0 0,3 0 0,0 0 0,-1 0 0,1 0 0,0 0 0,-1 0 0,0 0 0,-3 0 0,10 0 0,-8 0 0,3 0 0,-3 0 0,6 0 0,-9 0 0,2 0 0,3 0 0,-1 0 0,-6 0 0,-1 0 0,2 0 0,1 0 0,2 0 0,-2 0 0,-3 0 0,7 0 0,-6 0 0,1 0 0,1 0 0,-1 0 0,-1 0 0,-1 0 0,2 0 0,-1 0 0,1 0 0,-2 0 0,1 0 0,1 0 0,-2 0 0,-4 0 0,1 0 0,0 0 0,4 0 0,-2 0 0,-3 0 0,6 0 0,-4 0 0,2 0 0,0 0 0,-2 0 0,5 0 0,1 0 0,2 0 0,-3 0 0,-3 0 0,2 0 0,1 0 0,2 0 0,0 0 0,0 0 0,0 0 0,0 0 0,0 0 0,0 0 0,-1 0 0,1 0 0,0 0 0,0 0 0,0 0 0,0 0 0,0 0 0,0 0 0,0 0 0,0 0 0,0 0 0,-1 0 0,1 0 0,0 0 0,0 0 0,-2 0 0,-3 0 0,7 0 0,-5 0 0,-1 0 0,2 0 0,-1 0 0,0 0 0,-3 0 0,3 0 0,-4 0 0,1 0 0,-3 0 0,-3 0 0,6 0 0,-1 0 0,2 0 0,0 0 0,-7 0 0,4 0 0,-1 0 0,4 0 0,2 0 0,-1 0 0,-2 0 0,-3 0 0,9 0 0,-3 0 0,-1 0 0,3 0 0,-3 0 0,2 0 0,-1 0 0,0 0 0,4 0 0,-6 0 0,3 0 0,2 0 0,0 0 0,0 0 0,-2 0 0,-3 0 0,7 0 0,-6 0 0,1 0 0,1 0 0,-1 0 0,1 0 0,-1 0 0,-1 0 0,4 0 0,-8 0 0,-1 0 0,1 0 0,3 0 0,-5 0 0,0 0 0,1 0 0,-2 0 0,4 0 0,-2 0 0,-2 0 0,4 0 0,0 0 0,2 0 0,0 0 0,-2 0 0,4 0 0,-4 0 0,-1 0 0,3 0 0,-4 0 0,3 0 0,2 0 0,1 0 0,-1 0 0,-2 0 0,-3 0 0,6 0 0,-2 0 0,1 0 0,-1 0 0,2 0 0,-6 0 0,1 0 0,0 0 0,3 0 0,-4 0 0,1 0 0,-1 0 0,4 0 0,-3 0 0,0 0 0,-1 0 0,-1 0 0,-3 0 0,1 0 0,2 0 0,0 0 0,-4 0 0,3 0 0,1 0 0,5 0 0,-5 0 0,-1 0 0,3 0 0,-4 0 0,7 0 0,0 0 0,-2 0 0,6 0 0,-4 0 0,3 0 0,2 0 0,-2 0 0,-1 0 0,-2 0 0,1 0 0,2 0 0,2 0 0,-1 0 0,-5 0 0,3 0 0,-5 0 0,1 0 0,3 0 0,1 0 0,1 0 0,-1 0 0,-1 0 0,6 0 0,-7 0 0,2 0 0,-2 0 0,6 0 0,-4 0 0,-1 0 0,2 0 0,-1 0 0,1 0 0,-1 0 0,-1 0 0,6 0 0,-7 0 0,3 0 0,2 0 0,0 0 0,0 0 0,0 0 0,0 0 0,3 0 0,0 0 0,-1 0 0,1 0 0,2 0 0,-2 0 0,2 0 0,-2 0 0,-1 0 0,-2 0 0,0 0 0,0 0 0,3 0 0,-2 0 0,-2 0 0,-1 0 0,0 0 0,2 0 0,0 0 0,0 0 0,-2 0 0,0 0 0,-1 0 0,0 0 0,7 0 0,-7 0 0,-2 0 0,-2 0 0,4 0 0,-2 0 0,1 0 0,-1 0 0,3 0 0,-3 0 0,2 0 0,-2 0 0,2 0 0,-6 0 0,1 0 0,-1 0 0,4 0 0,-3 0 0,-1 0 0,1 0 0,3 0 0,-3 0 0,1 0 0,3 0 0,1 0 0,0 0 0,-4 0 0,-2 0 0,4 0 0,-3 0 0,0 0 0,-1 0 0,4 0 0,-3 0 0,-1 0 0,1 0 0,0 0 0,-4 0 0,2 0 0,-2 0 0,4 0 0,-2 0 0,-2 0 0,-2 0 0,4 0 0,0 0 0,-1 0 0,-3 0 0,-1 0 0,2 0 0,3 0 0,1 0 0,4 0 0,-5 0 0,-3 0 0,-2 0 0,0 0 0,0 0 0,-5 0 0,0 0 0,1 0 0,3 0 0,-5 0 0,1 0 0,2 0 0,1 0 0,-3 0 0,0 0 0,2 0 0,1 0 0,2 0 0,0 0 0,0 0 0,0 0 0,0 0 0,0 0 0,-5 0 0,0 0 0,2 0 0,-4 0 0,2 0 0,-5 0 0,5 0 0,-7 0 0,5 0 0,-3 0 0,-1 0 0,6 0 0,-5 0 0,5 0 0,0 0 0,0 0 0,0 0 0,-7 0 0,4 0 0,-6 0 0,4 0 0,-1 0 0,5 0 0,3 0 0,-4 0 0,2 0 0,-5 0 0,5 0 0,0 0 0,5 0 0,0 0 0,0 0 0,0 0 0,-5 0 0,0 0 0,0 0 0,5 0 0,-5 0 0,0 0 0,2 0 0,1 0 0,2 0 0,0 0 0,0 0 0,0 0 0,0 0 0,0 0 0,0 0 0,-1 0 0,1 0 0,0 0 0,0 0 0,0 0 0,5 0 0,0 0 0,-2 0 0,-1 0 0,-2 0 0,0 0 0,0 0 0,0 0 0,0 0 0,1 0 0,4 0 0,-1 0 0,6 0 0,-7 0 0,2 0 0,-4 0 0,-1 0 0,0 0 0,0 0 0,0 0 0,0 0 0,0 0 0,0 0 0,0 0 0,0 0 0,0 0 0,0 0 0,0 0 0,0 0 0,0 0 0,0 0 0,0 0 0,0 0 0,0 0 0,0 0 0,0 0 0,-1 0 0,1 0 0,0 0 0,0 0 0,0 0 0,0 0 0,0 0 0,0 0 0,0 0 0,0 0 0,0 0 0,0 0 0,0 0 0,0 0 0,-5 0 0,0 0 0,1 0 0,3 0 0,1 0 0,0 0 0,0 0 0,0 0 0,0 0 0,-1 0 0,1 0 0,-5 0 0,0 0 0,2 0 0,-4 0 0,2 0 0,2 0 0,-4 0 0,2 0 0,2 0 0,1 0 0,2 0 0,0 0 0,0 0 0,0 0 0,0 0 0,0 0 0,0 0 0,0 0 0,0 0 0,0 0 0,0 0 0,-5 0 0,0 0 0,1 0 0,2 0 0,2 0 0,0 0 0,0 0 0,0 0 0,0 0 0,0 0 0,0 0 0,0 0 0,0 0 0,0 0 0,0 0 0,0 0 0,0 0 0,0 0 0,0 0 0,-5 0 0,0 0 0,-5 0 0,5 0 0,-5 0 0,5 0 0,0 0 0,5 0 0,0 0 0,-1 0 0,1 0 0,0 0 0,-5 0 0,0 0 0,-6 0 0,4 0 0,-3 0 0,-2 0 0,7 0 0,-5 0 0,5 0 0,0 0 0,5 0 0,-5 0 0,0 0 0,-5 0 0,5 0 0,0 0 0,5 0 0,-5 0 0,0 0 0,0 0 0,5 0 0,0 0 0,0 0 0,0 0 0,0 0 0,0 0 0,0 0 0,-1 0 0,1 0 0,0 0 0,-5 0 0,0 0 0,0 0 0,5 0 0,-5 0 0,0 0 0,-5 0 0,5 0 0,0 0 0,5 0 0,-5 0 0,0 0 0,-5 0 0,5 0 0,-7 0 0,11 0 0,-13 0 0,6 0 0,-7 0 0,0 0 0,7 0 0,-6 0 0,6 0 0,-7 0 0,0 0 0,7 0 0,-6 0 0,7 0 0,-3 0 0,-3 0 0,11 0 0,-4 0 0,6 0 0,-5 0 0,0 0 0,-5 0 0,5 0 0,0 0 0,5 0 0,-6 0 0,1 0 0,-5 0 0,5 0 0,-5 0 0,5 0 0,-5 0 0,5 0 0,-6 0 0,4 0 0,-3 0 0,-3 0 0,4 0 0,-6 0 0,-1 0 0,-4 0 0,3 0 0,-6 0 0,3 0 0,1 0 0,-6 0 0,7 0 0,-5 0 0,3 0 0,3 0 0,-6 0 0,3 0 0,3 0 0,-5 0 0,7 0 0,0 0 0,-6 0 0,4 0 0,-4 0 0,6 0 0,0 0 0,6 0 0,-4 0 0,4 0 0,-6 0 0,0 0 0,-6 0 0,2 0 0,-5 0 0,5 0 0,-4 0 0,3 0 0,3 0 0,-4 0 0,4 0 0,-3 0 0,3 0 0,-4 0 0,6 0 0,0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5:3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13 24575,'4'-3'0,"0"1"0,-2 0 0,0 1 0,1-1 0,-2-1 0,1 3 0,-4 0 0,-2 0 0,-3 0 0,-1 0 0,-1 0 0,-1 0 0,2 1 0,-3 1 0,0 0 0,1 2 0,-1 0 0,2 1 0,-1-1 0,1 1 0,0 0 0,1 3 0,-1 0 0,2 1 0,2 2 0,3-2 0,2 0 0,2-1 0,3 0 0,3-1 0,3 0 0,1-1 0,1-2 0,0 2 0,0-2 0,1 2 0,1 0 0,2 0 0,-1 1 0,-1 1 0,-1 1 0,0 2 0,-4-2 0,0 1 0,-2 1 0,-1 1 0,-3 1 0,-2 0 0,-1 0 0,-2-1 0,-1-1 0,-3-2 0,-3 0 0,0-2 0,-2 2 0,-2-2 0,0-1 0,-1-2 0,1-1 0,-1-1 0,0 0 0,-1 0 0,-1-2 0,3 0 0,-1 0 0,-1-1 0,1-1 0,1-1 0,0-1 0,-1-1 0,4 0 0,0 0 0,0-2 0,-2-1 0,2 0 0,1 1 0,1-1 0,2-3 0,0 3 0,3-2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5:3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6 559 24575,'0'3'0,"3"1"0,2-2 0,-2-1 0,1 3 0,1-1 0,-1-1 0,0-2 0,-2 2 0,3 0 0,0 0 0,0-2 0,2 0 0,-1 0 0,1 0 0,0-2 0,1-1 0,0 0 0,3-1 0,0-1 0,1 1 0,1-1 0,2-1 0,0 1 0,-1 0 0,0 0 0,-2 1 0,-1-2 0,-1 1 0,0 1 0,-3 0 0,-2-3 0,0 1 0,-4-3 0,1 1 0,-4 0 0,-2 1 0,-2-2 0,-1 1 0,-2 0 0,-1 1 0,-4-1 0,-2 1 0,0 1 0,1 0 0,-3 4 0,3-1 0,0 3 0,1 0 0,-1 3 0,2 3 0,1 3 0,0 1 0,-1 2 0,5 3 0,0 0 0,1 1 0,1 0 0,2 1 0,2 1 0,1-1 0,1 1 0,0 1 0,1-1 0,1-1 0,2 3 0,4-5 0,1 0 0,1-1 0,1-1 0,2-3 0,2-2 0,0-1 0,2 1 0,-2-4 0,2-1 0,1-1 0,-1-1 0,1-1 0,-2 0 0,-2 0 0,0-3 0,-4-1 0,1-2 0,-2 0 0,-1-1 0,-4 1 0,-1 0 0,0-1 0,0-2 0,1-1 0</inkml:trace>
  <inkml:trace contextRef="#ctx0" brushRef="#br0" timeOffset="883">635 398 24575,'-3'-3'0,"2"0"0,-4 3 0,-2 1 0,-1 1 0,-5 1 0,-1 4 0,-1 2 0,0 2 0,-4 1 0,1 1 0,1 2 0,0 2 0,0 2 0,2 0 0,2 0 0,1-2 0,4 3 0,3-2 0,3-1 0,2 2 0,0-2 0,2-1 0,3-1 0,0-1 0,4 0 0,1-2 0,1-1 0,3-2 0,0-3 0,0-2 0,2-2 0,1-1 0,3-2 0,-3-1 0,1-2 0,-1-2 0,1-1 0,-3-1 0,-2 0 0,-1 0 0,-3 1 0,-3 0 0,-1 1 0,-1 0 0,-3 1 0,2 1 0,0 0 0,1-3 0</inkml:trace>
  <inkml:trace contextRef="#ctx0" brushRef="#br0" timeOffset="1481">795 1 24575,'1'8'0,"1"1"0,-1 2 0,4-2 0,-2 3 0,0 1 0,-1 7 0,1 0 0,-1 2 0,0 2 0,0 5 0,-2 2 0,0 1 0,0-1 0,0 3 0,0-3 0,0 0 0,0 0 0,2-2 0,1-1 0,0-1 0,0-1 0,2 0 0,-1-4 0,2-2 0,0 0 0,1-1 0,-1-2 0,0-3 0,1-3 0,0-1 0,1-4 0,0 0 0,0-2 0,0-1 0,0-3 0,0 0 0,0 0 0,-1-3 0,0-1 0,1-2 0,1 0 0,-1-1 0,-1 0 0,-1-1 0,1 0 0,-1-1 0,0 3 0,0-1 0,-2 1 0,2 0 0,-2 1 0,0 1 0,0-1 0,-2-1 0,3 0 0,-1 0 0</inkml:trace>
  <inkml:trace contextRef="#ctx0" brushRef="#br0" timeOffset="1698">1001 244 24575,'2'5'0,"0"-1"0,0 0 0,-2 0 0,-1 0 0,-4-1 0,-2 1 0,-6-2 0,-2 0 0,-2-2 0,-2 0 0,-1 0 0,-1 0 0,0-2 0,0-2 0,1-2 0,1-1 0,3-2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5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 24575,'0'-4'0,"0"-2"0,0 6 0,0-3 0,0 8 0,0-2 0,0 3 0,0-4 0,-3 1 0,2-3 0,-2-1 0,3-1 0,1 1 0,1-1 0,0 2 0,2 0 0,-3 0 0,2 2 0,-2-1 0,0 2 0,2 0 0,-1-2 0,-2 1 0,-3-2 0,2 0 0,-2 0 0,3 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7:1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24575,'-8'0'0,"2"0"0,6 0 0,0 2 0,0 2 0,0 4 0,0 5 0,5 1 0,-1-1 0,-1 0 0,0-4 0,0 0 0,1 1 0,-1 2 0,-1 2 0,-2 1 0,0 1 0,0 2 0,0 5 0,0 0 0,0 2 0,0 2 0,-5-1 0,1 1 0,0 1 0,-2 3 0,4-2 0,-2 3 0,1-2 0,-2-3 0,4 7 0,-4-9 0,4 0 0,1-1 0,1-2 0,2 3 0,2-2 0,-1-9 0,-4-5 0,0 2 0,0-4 0,0 2 0,0-7 0,0-2 0,0-6 0,0-8 0,-4 5 0,-1 0 0,2-1 0,2-2 0,1-1 0,0-1 0,0 0 0,0-4 0,0 3 0,0-4 0,0 1 0,0 0 0,0-6 0,0 2 0,0-2 0,0 2 0,0-3 0,0 3 0,1-4 0,4 0 0,-4 3 0,4 1 0,-4 0 0,-1 1 0,0-3 0,0 7 0,0 0 0,0 2 0,0-2 0,0-1 0,0 2 0,5 5 0,-1 2 0,2 2 0,-2-2 0,-1-1 0,6 5 0,-6-1 0,2 2 0,-4 2 0,-7-10 0,-1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5:45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295 167 24575,'-6'0'0,"-1"0"0,-1 3 0,-2 1 0,-2 2 0,-1 0 0,-4 1 0,0 2 0,-2 2 0,0 1 0,0 0 0,1 2 0,0 1 0,0 2 0,-1 2 0,3 2 0,1 0 0,2 0 0,0 3 0,6 0 0,2-2 0,1-1 0,2 0 0,2 1 0,0-1 0,0-1 0,3 1 0,1-4 0,2 1 0,0-1 0,1-2 0,1-4 0,1 0 0,-1 0 0,1-2 0,0-2 0,1-3 0,2-1 0,0-1 0,0-2 0,1 0 0,-3-2 0,2-5 0,-2-4 0,1 0 0,0 0 0,-4-1 0,0 2 0,-3-3 0,-1 1 0,1-1 0,-1 0 0,-2 1 0,0 1 0,-1 0 0,-1 2 0,-1-1 0,-2 1 0,-2 1 0,-1 3 0,-2 2 0,-2 0 0,-1 3 0,0 5 0,-1 1 0,0 3 0,0 0 0,0 3 0,0 0 0,1 2 0,-1 0 0,3-1 0,-2 2 0,2 2 0</inkml:trace>
  <inkml:trace contextRef="#ctx0" brushRef="#br0" timeOffset="1117">673 180 24575,'0'4'0,"0"0"0,-2 0 0,-3 1 0,-1-1 0,-3 1 0,-1 1 0,-5 0 0,-2 1 0,-2 2 0,0-1 0,-1 2 0,0 2 0,1 0 0,-3 4 0,4 1 0,1 2 0,0 2 0,3 1 0,3 3 0,4 0 0,2-1 0,2 4 0,3-4 0,0-1 0,3 0 0,0-1 0,4-3 0,-1-1 0,0-1 0,1 1 0,0-4 0,1-1 0,0-1 0,3-2 0,-2-3 0,0-1 0,1-2 0,0-1 0,0-3 0,-1 0 0,0 0 0,2-6 0,-2-3 0,0-2 0,1-2 0,-2 0 0,-1-2 0,-2 0 0,0 1 0,0 1 0,-3 0 0,-1 1 0,0 1 0,-1 0 0,-1 1 0,-1 2 0,-2 1 0,-3-1 0,0 4 0,-3 1 0,0 1 0,0 2 0,-4 2 0,0 2 0,-1 2 0,1 2 0,2 1 0,2 1 0,1-1 0,-2 0 0,3-1 0,0 0 0,1-2 0,0 3 0,1-2 0</inkml:trace>
  <inkml:trace contextRef="#ctx0" brushRef="#br0" timeOffset="1432">815 571 24575,'6'13'0,"0"2"0,-2 0 0,-2 1 0,-1 0 0,-4 1 0,-1-1 0,-2-1 0,0-2 0,-3 1 0,1-5 0,-1 0 0,0 0 0,2 3 0,-3-2 0</inkml:trace>
  <inkml:trace contextRef="#ctx0" brushRef="#br0" timeOffset="2383">1270 160 24575,'-4'0'0,"-1"0"0,0 0 0,-1 3 0,-3 2 0,-4 3 0,-3 3 0,-4 2 0,-1 2 0,-3 4 0,-1 2 0,1 2 0,-1 0 0,3 0 0,2 2 0,0 1 0,6-2 0,2 0 0,3-1 0,2 1 0,3-1 0,2 1 0,1 0 0,3 4 0,2-4 0,1-1 0,2-2 0,1-1 0,-1-6 0,1-1 0,0-3 0,3-3 0,-2-4 0,1 0 0,2 0 0,2-2 0,2-5 0,-1-3 0,-2-2 0,3-4 0,-3-3 0,0 0 0,-1-2 0,-4 1 0,-4 0 0,-1 3 0,-3 0 0,-1 1 0,0 3 0,-2 3 0,-3 1 0,1 1 0,-4 4 0,-1-1 0,0 0 0,-3 5 0,0 1 0,-1 2 0,-1 3 0,-2-2 0,3 2 0,1 0 0,-2-1 0,-1 4 0,1-2 0,0 2 0,2 1 0</inkml:trace>
  <inkml:trace contextRef="#ctx0" brushRef="#br0" timeOffset="3249">1437 237 24575,'10'8'0,"0"-1"0,0-2 0,0 0 0,-1 0 0,-1-1 0,-1-1 0,2-1 0,1-2 0,1 0 0,0 0 0,1 0 0,2 0 0,-1 0 0,2 0 0,1-3 0,-1 0 0,-1-2 0,0 1 0,-1 2 0,0-2 0,-1 1 0,-2 2 0,2 0 0,-4-1 0,0 0 0,-1 1 0,0-2 0,-2 0 0,0-1 0,-3 2 0,-2-1 0,-2-1 0,-1 1 0,0 0 0,-1-1 0,-3 2 0,1 1 0,-1 1 0,2 2 0,0 4 0,0 3 0,0 1 0,0 2 0,-2 4 0,1 0 0,2 4 0,0 2 0,1 0 0,2 0 0,0 4 0,1-1 0,0 0 0,0-1 0,1 2 0,0-4 0,2 0 0,1-2 0,-2-1 0,1-5 0,1-2 0,-1-2 0,-1 0 0,1-6 0,0-1 0,-3-1 0,2-4 0,-1-1 0,-1-4 0</inkml:trace>
  <inkml:trace contextRef="#ctx0" brushRef="#br0" timeOffset="3482">1796 398 24575,'6'3'0,"1"1"0,-4-1 0,-1 2 0,-4-3 0,-5-1 0,-3 2 0,-4-1 0,-2 0 0,0-2 0,0 0 0,-3 0 0,1-2 0,0 0 0,-4-3 0,3 2 0,0-2 0,1 1 0,-3 3 0,1-2 0</inkml:trace>
  <inkml:trace contextRef="#ctx0" brushRef="#br0" timeOffset="4283">2392 0 24575,'-3'1'0,"1"1"0,0 4 0,0 4 0,-2 2 0,-2 6 0,-4 6 0,-3 6 0,-2 3 0,-2 4 0,-3 6 0,0 1 0,1-3 0,1-3 0,1-1 0,1-9 0,0-2 0,1-3 0,0-2 0,2-2 0,1-2 0,1 1 0,2 1 0,2-6 0,2-1 0,0-2 0,0-2 0,4-4 0,-2-7 0,3-4 0</inkml:trace>
  <inkml:trace contextRef="#ctx0" brushRef="#br0" timeOffset="4566">2078 77 24575,'7'-6'0,"-1"-1"0,-2 4 0,-2-1 0,-2 2 0,0 2 0,-2 0 0,1 1 0,-1 3 0,1 1 0,1 1 0,0 0 0,0 1 0,-3 2 0,0 1 0</inkml:trace>
  <inkml:trace contextRef="#ctx0" brushRef="#br0" timeOffset="4849">2425 629 24575,'12'0'0,"1"2"0,-3 0 0,-2 0 0,-6-2 0,-4 0 0,-3 0 0,-1 0 0,-1 0 0,-2 0 0,-1 3 0,-3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7:17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24575,'4'0'0,"0"0"0,-2 0 0,3 0 0,-1 0 0,0 0 0,0 0 0,1 0 0,-1 0 0,0 0 0,1 0 0,1 0 0,0 0 0,1 0 0,-1 0 0,1 0 0,-1 0 0,0 0 0,1 0 0,-1 0 0,1 0 0,-1 0 0,0 0 0,1 0 0,-1 0 0,1 0 0,-1 0 0,3 0 0,-1 0 0,0 0 0,-1 0 0,2 0 0,-1 0 0,0 0 0,-1 0 0,0 0 0,0 0 0,1 0 0,2 0 0,2 0 0,-1 0 0,-2 0 0,-2 0 0,-1 0 0,1 0 0,-1 0 0,0 0 0,1 0 0,-1 0 0,1 0 0,-1 0 0,0 0 0,1 0 0,-1 0 0,1 0 0,-1 0 0,1 0 0,0 0 0,1 0 0,0 0 0,1 0 0,-3 0 0,0 0 0,1 0 0,1 0 0,1 0 0,-1 0 0,-1 0 0,-1 0 0,1 0 0,1 0 0,1 0 0,-1 0 0,-1 0 0,-1 0 0,1 0 0,1 0 0,1 0 0,-1 0 0,-1 0 0,1 0 0,1 0 0,-1 0 0,2 0 0,-3 0 0,2 0 0,0 0 0,-1 0 0,1 0 0,-1 0 0,1 0 0,-1 0 0,1 0 0,0 0 0,0 0 0,1 0 0,-2 0 0,-1 0 0,2 0 0,0 0 0,2 0 0,-3 0 0,0 0 0,-2 0 0,0 0 0,1 0 0,-1 0 0,1 0 0,-1 0 0,0 0 0,-1 0 0,-1 0 0,1 0 0,1 0 0,0 0 0,1 0 0,-1 0 0,0 0 0,1 0 0,-1 0 0,1 0 0,-1 0 0,0 0 0,1 0 0,-1 0 0,1 0 0,-1 0 0,1 0 0,-1 0 0,-2 0 0,0 0 0,1 0 0,1 0 0,1 0 0,-1 0 0,-2 0 0,1 0 0,0 0 0,-2 0 0,1 0 0,1 0 0,1 0 0,0 0 0,1 0 0,-1 0 0,1 0 0,-1 0 0,1 0 0,-1 0 0,0 0 0,-1 0 0,-1 0 0,0 0 0,3 0 0,-1 0 0,-2 0 0,1 0 0,-1 0 0,2 0 0,-1 0 0,-1 0 0,-2 0 0,2 0 0,-2 0 0,3 0 0,-4 0 0,3 0 0,-2 0 0,-1 0 0,1 0 0,1 0 0,-1 0 0,2 0 0,-2 0 0,2 0 0,-2 0 0,3 0 0,-4 0 0,5 0 0,-5 0 0,1 0 0,1 0 0,-2 0 0,2 0 0,0 0 0,-3 0 0,3 0 0,0 0 0,-2 0 0,2 0 0,0 0 0,-3 0 0,3 0 0,0 0 0,-2 0 0,1 0 0,1 0 0,-2 0 0,2 0 0,0 0 0,-3 0 0,6 0 0,-5 0 0,5 0 0,-6 0 0,4 0 0,-2 0 0,-1 0 0,2 0 0,-1 0 0,-1 0 0,2 0 0,0 0 0,-2 0 0,1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7:3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7 367 24575,'-3'-4'0,"2"1"0,-2 0 0,3 3 0,0-3 0,3 3 0,-2 0 0,2 0 0,-4-2 0,-1-1 0,1-2 0,-1 1 0,1 1 0,1-2 0,1 4 0,1-1 0,-1 2 0,1 2 0,-1 1 0,2 1 0,-3 2 0,2-2 0,-1 2 0,-1 0 0,0 1 0,0-1 0,-1-2 0,-1-2 0,1-4 0,-3-3 0,2 0 0,0-2 0,1 1 0,1-1 0,0 1 0,0 2 0,0 1 0,3 6 0,1 1 0</inkml:trace>
  <inkml:trace contextRef="#ctx0" brushRef="#br0" timeOffset="934">148 213 24575,'1'6'0,"1"0"0,1 4 0,2-2 0,-2 2 0,0 2 0,1-1 0,-1 1 0,0 0 0,0 2 0,0-2 0,-2-2 0,1-1 0,0-1 0,-2-1 0,0 0 0,0-1 0,0-2 0,0 1 0,0-5 0,-2 0 0,1-3 0,-2-3 0</inkml:trace>
  <inkml:trace contextRef="#ctx0" brushRef="#br0" timeOffset="1233">116 1 24575,'6'0'0,"1"0"0,-2 1 0,0 1 0,-2-1 0,-1 1 0,0-1 0,2 1 0,-3-1 0,2 2 0</inkml:trace>
  <inkml:trace contextRef="#ctx0" brushRef="#br0" timeOffset="1934">244 168 24575,'0'6'0,"1"1"0,1-1 0,-1 0 0,3 2 0,0-1 0,-1 2 0,-1 4 0,2-1 0,-1 1 0,1 1 0,0 2 0,2 0 0,-1-1 0,-1-2 0,0 4 0,1-5 0,-2-1 0,0-1 0,0-1 0,-1-1 0,-1 1 0,2-8 0,-4-3 0,0-2 0,-2-2 0,1 1 0,0-5 0,-1 2 0,0-1 0,1-1 0,0 0 0,1 1 0,-1 0 0,1-3 0,-1 2 0,1 0 0,1-1 0,0 2 0,0 0 0,0-1 0,0 0 0,0 1 0,0-1 0,0 1 0,0 1 0,3-1 0,1 1 0,3 1 0,1 2 0,1 4 0,3-1 0,1 2 0,0 2 0,1 4 0,-1 5 0,-1 2 0,-1 2 0,0 1 0,-1 4 0,-2-1 0,-1 0 0,1-3 0,-4-1 0,-1-1 0,-1-1 0,-1-3 0,-1-2 0,0-3 0,-3-5 0,0-4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7:38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123 465 24575,'6'7'0,"-2"-3"0,0 0 0,-1 1 0,-1-1 0,-2 0 0,0 1 0,0 1 0,0 0 0,0 1 0,-3-1 0,-1 0 0,-2 1 0,0-1 0,-1 0 0,1-1 0,-1-1 0,1 1 0,0 0 0,-2-1 0,1-1 0,1 0 0,-2-2 0,4 1 0,-2-1 0,0-1 0,0-3 0,1-2 0,1-3 0,-1-3 0,1 0 0,1-1 0,-1 0 0,0 1 0,3-5 0,-2 4 0,1-1 0,0 1 0,0 0 0,2 2 0,0 0 0,0-1 0,3 3 0,1-1 0,2 3 0,0 2 0,0 1 0,2 3 0,-1 0 0,2 0 0,0 1 0,-2 1 0,1 2 0,0 2 0,1 1 0,-3 1 0,0 0 0,1 0 0,-1 2 0,1 1 0,-2 0 0,0 0 0,0 0 0,-3-2 0,-1-1 0,0-1 0,0-1 0,1 1 0,-2-3 0,2-1 0,-4 0 0,2-1 0,-2-4 0,0-3 0,0-3 0,1 0 0,-1-4 0,-1 0 0,1-3 0,-3-5 0,2 1 0,-2-4 0,1-1 0,0-4 0,-3-2 0,1-3 0,0-1 0,-2-3 0,1 2 0,-2 2 0,1 2 0,-1 0 0,0 8 0,2 3 0,2 4 0,0 3 0,3 2 0,0 6 0,3 5 0,0 3 0,1 3 0,3 2 0,0 1 0,0 2 0,2-1 0</inkml:trace>
  <inkml:trace contextRef="#ctx0" brushRef="#br0" timeOffset="816">212 382 24575,'7'3'0,"-1"-2"0,1 3 0,-1-1 0,-2-1 0,1-2 0,0 0 0,-2 0 0,2 0 0,0 0 0,0 0 0,2 0 0,-1 0 0,0-2 0,1-1 0,0-1 0,2-1 0,-2-1 0,1 0 0,-1 0 0,0-1 0,1-1 0,1-2 0,-2 1 0,-2 0 0,0-2 0,-3 2 0,0-1 0,-2-1 0,0-1 0,0 1 0,-3 1 0,-1 1 0,-2-2 0,-1 2 0,-1 2 0,0 2 0,-1 2 0,2 3 0,-1 1 0,0 1 0,-1 4 0,3 3 0,-1 1 0,1 1 0,0 2 0,-1 0 0,2 1 0,0 1 0,0 0 0,3-1 0,1 0 0,0 1 0,2 3 0,1-1 0,2 1 0,2-1 0,1 3 0,1-2 0,1-1 0,1-1 0,1 1 0,2-5 0,-1-2 0,1-2 0,-1-2 0,0-2 0,-2-2 0,-1-1 0,2-2 0,-2-1 0,-1-3 0,0-3 0,-1 1 0,-3-2 0,0 0 0,1 1 0,-4-1 0,1 2 0,-1-1 0,2 1 0,0-3 0</inkml:trace>
  <inkml:trace contextRef="#ctx0" brushRef="#br0" timeOffset="1333">738 266 24575,'0'8'0,"-2"-1"0,-3 3 0,0 0 0,-3 2 0,0 3 0,-2 0 0,0 1 0,-2-2 0,1 1 0,-1 0 0,-1 0 0,1 0 0,1-2 0,3-1 0,1-1 0,0 0 0,2-1 0,0-1 0,0 0 0,4 2 0,-1-3 0,1 0 0,1-1 0,0 0 0,0-1 0</inkml:trace>
  <inkml:trace contextRef="#ctx0" brushRef="#br0" timeOffset="1599">796 523 24575,'0'-6'0,"-1"1"0,-1 0 0,-2-2 0,-5-3 0,-3-5 0,-3-4 0,-5-2 0,-3-5 0,-1 0 0,0-1 0,1 0 0,-1 1 0,4 7 0,3 3 0,3 2 0,0 1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8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138 24575,'0'5'0,"0"-1"0,0-4 0,0-4 0,0 2 0,0-5 0,0 4 0,0-3 0,0-1 0,0-3 0,0 1 0,0-1 0,0 3 0,0 1 0,0 2 0,0-2 0,0 3 0,0-4 0,0 4 0,0-4 0,0 1 0,0-4 0,0 4 0,0-1 0,0 4 0,0-4 0,0 5 0,0-2 0,0 4 0,0 4 0,0 5 0,0 4 0,0 0 0,0 1 0,0 1 0,0 5 0,0-1 0,0 1 0,0 3 0,0-1 0,0 1 0,0 1 0,0 0 0,0 2 0,0-3 0,0-3 0,0 0 0,0-1 0,0 0 0,0-3 0,0 2 0,0-5 0,0-1 0,0-2 0,0 0 0,0 0 0,0 0 0,0-1 0,0 1 0,0-3 0,0-1 0,0-2 0,0 2 0,0-3 0,0 4 0,0-4 0,0 4 0,0-5 0,0 3 0,0-2 0,0-2 0,0 5 0,0-3 0,0-2 0,0 4 0,0-5 0,0 4 0,0-3 0,0 3 0,0-4 0,0 5 0,0-4 0,0 3 0,0-4 0,0 4 0,0-2 0,0 3 0,0-2 0,0-2 0,0 4 0,0-4 0,0 2 0,0-2 0,0 3 0,0-4 0,0 5 0,0-4 0,0 3 0,0-4 0,0 5 0,0-4 0,0 3 0,0-4 0,0 0 0</inkml:trace>
  <inkml:trace contextRef="#ctx0" brushRef="#br0" timeOffset="2183">49 138 24575,'-6'0'0,"-2"0"0,2 0 0,0 0 0,-1 0 0,5 0 0,-2-1 0,4-3 0,0 2 0,0-4 0,0 2 0,0-2 0,3 3 0,1-3 0,2 2 0,0-3 0,4 4 0,0 1 0,-4 1 0,1 1 0,0 0 0,2 0 0,1 1 0,0 1 0,-1 1 0,-2 5 0,-2-2 0,1 3 0,-1 1 0,-3 3 0,2 0 0,-3 0 0,-1 1 0,0 1 0,0 5 0,-1-2 0,-3-2 0,2 5 0,-4-4 0,-2 1 0,-1 0 0,0-4 0,-1 0 0,0 0 0,0-1 0,2 0 0,0-4 0,2 0 0,-2-2 0,0 1 0,1-2 0,0-1 0,4 3 0,-3-5 0,3 0 0,-1-3 0,5-3 0,2-1 0,4-2 0,-2 4 0,2-1 0,-1 1 0,0-2 0,6 3 0,-3-2 0,2 2 0,3 0 0,-1-1 0,-1-2 0,-1 2 0,-1 1 0,0 0 0,0-1 0,-1-1 0,1-4 0,0 3 0,0-2 0,-1 0 0,1-4 0,-4 0 0,-2 0 0</inkml:trace>
  <inkml:trace contextRef="#ctx0" brushRef="#br0" timeOffset="2800">479 323 24575,'0'6'0,"1"2"0,2-1 0,-2-2 0,1 1 0,-4-2 0,0 3 0,-5-3 0,0 1 0,-2-3 0,-2 2 0,-1-3 0,-1-1 0,0 0 0,4 0 0,-1 0 0,0 0 0,-3 0 0,0-1 0,1-3 0,1-1 0,2-5 0,2 0 0,0 1 0,5-4 0,-1-1 0,2-1 0,1 1 0,0-2 0,0 2 0,1-1 0,2-3 0,-1 1 0,5 0 0,2 1 0,2 2 0,0-2 0,2 3 0,-2 2 0,-1 4 0,3-1 0,0 5 0,-1 1 0,-1 1 0,-1 2 0,-1 2 0,1 4 0,0 5 0,0 4 0,-1 3 0,1 1 0,0-1 0,-4 1 0,0-1 0,-2 0 0,-2-3 0,-1 1 0,-1-4 0,0-1 0,0-1 0,-4-2 0,-2-3 0,-7 7 0,-3-2 0</inkml:trace>
  <inkml:trace contextRef="#ctx0" brushRef="#br0" timeOffset="3783">264 1007 24575,'5'-6'0,"3"-2"0,-5 1 0,0-1 0,-3-2 0,-1-1 0,-2-2 0,1 1 0,-5-3 0,1 0 0,0-1 0,-2 3 0,2-2 0,0 0 0,-1 0 0,2 3 0,-3-2 0,2 1 0,-2 0 0,3 0 0,-1 2 0,1-1 0,-1-1 0,4 0 0,-2 3 0,1 0 0,-1 1 0,1-6 0,3-1 0,4 2 0,2 1 0,0 2 0,1 1 0,0 4 0,5 1 0,1 0 0,-1 3 0,0 1 0,0 1 0,1 1 0,-1 2 0,-1 1 0,-1 4 0,0 3 0,-1 0 0,0 4 0,-2 1 0,-4 2 0,-2-2 0,-1 2 0,0-1 0,0 0 0,0-1 0,-1 2 0,-1-5 0,-3-1 0,0-1 0,-3-3 0,-4-1 0,-1-4 0,1-2 0,2-1 0,0 0 0,0 0 0,0 0 0,0-4 0,1-2 0,-1-3 0</inkml:trace>
  <inkml:trace contextRef="#ctx0" brushRef="#br0" timeOffset="4149">664 499 24575,'3'10'0,"1"0"0,-1-1 0,-3 1 0,0 0 0,0 0 0,-4 4 0,-2 1 0,0 1 0,-1 0 0,1 0 0,-4 1 0,0-2 0,0-1 0,2-1 0,0-2 0,2 1 0,-2 1 0,-1 0 0,0-3 0,0 0 0,2-1 0,-1 1 0,2 0 0,-4 0 0</inkml:trace>
  <inkml:trace contextRef="#ctx0" brushRef="#br0" timeOffset="4385">752 743 24575,'-14'-6'0,"-2"-1"0,-4 4 0,-3-4 0,-4 0 0,-4-2 0,-4-1 0,-4 1 0,0-1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0:18.4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993 0 17003,'0'8'7572,"0"0"-6941,0-1 0,0-1 0,0-1 0,0 1-316,0 1 0,0 1 1,0-1-1,0 1-126,0 0 1,0 0-1,0 0 1,0-1-64,0 1 0,0 0 0,0 0 0,0-1-36,0 1 0,0 0 1,0 0-1,0 0-23,0-1 1,0 1 0,0 0-1,0 0 879,0 0 1,0-1-947,0 1 0,0 0 0,0 0 0,0-3 0,0 0 0,0-3 0,0 5 0,0-3 0,0 4 0,0 0 0,0-1 0,0-1 0,0-1 0,0 1 0,0-2 0,0 1 0,0 1 0,0 1 0,0-1 0,0-1 0,0-3 0,0 4 0,0-1 0,0 3 0,0-3 0,0 0 0,0 0 0,0 3 0,0-3 0,0 0 0,0 1 0,0 1 0,0-1 0,0-1 0,0-3 0,0 3 0,0 1 0,0 1 0,0 1 0,0 0 0,0 0 0,0 0 0,0-1 0,0 1 0,0 0 0,0 0 0,0 0 0,0-1 0,0 1 0,0 0 0,0 0 0,0 0 0,0-3 0,0 0 0,0 1 0,0-2 0,0 1 0,0 1 0,0 1 0,0-1 0,0-1 0,0-3 0,0 2 0,0-2 0,0-1 0,0 3 0,0-4-1893,0 0 0,0-4 1893,0 3 0,0-2 0,0 3-1892,0 0-1,0-3 1893,0 2 1893,0-3-1,0 4-1892,0 0 0,0 0 0</inkml:trace>
  <inkml:trace contextRef="#ctx0" brushRef="#br0" timeOffset="2648">47 109 24575,'5'1'0,"0"2"0,-2-3 0,2 3 0,-3-3 0,0-3 0,2 2 0,-1-4 0,1 2 0,-1-1 0,2 3 0,1-2 0,-1 0 0,0 1 0,1-1 0,1 1 0,1 2 0,-1 0 0,-1 0 0,-2 1 0,0 0 0,1 2 0,-4 3 0,2-1 0,-2 2 0,-1 1 0,0 0 0,-1 0 0,-2 3 0,0-3 0,-3 4 0,1-2 0,-2 0 0,-1 1 0,-2-3 0,2-1 0,-2 1 0,1 0 0,1 0 0,0-1 0,0-2 0,0 2 0,1-2 0,-1 2 0,0-3 0,1 0 0,1-2 0,1 1 0,2-1 0,-2-2 0,3 0 0,0 0 0,4 0 0,0 0 0,3 0 0,1 0 0,1 0 0,1 0 0,0 0 0,0 0 0,-1 0 0,1 0 0,1 0 0,0 0 0,2 0 0,0-2 0,-1-1 0,0 2 0,-1 0 0,1 1 0,0 0 0,0 0 0,-1 0 0,-1 1 0,-2 0 0,-1 2 0,2-1 0,-1-1 0,0 1 0,-1 1 0,-3 0 0,0 0 0,2-2 0,1 2 0</inkml:trace>
  <inkml:trace contextRef="#ctx0" brushRef="#br0" timeOffset="3182">436 257 24575,'0'8'0,"0"0"0,0-1 0,-2-1 0,-2-2 0,0-1 0,-1 0 0,-3-3 0,0 0 0,0 0 0,0-1 0,1-1 0,-1-4 0,0-1 0,0-3 0,0 0 0,2-1 0,0 0 0,0 2 0,4-4 0,0 1 0,1 0 0,1 2 0,0-2 0,0 0 0,0 3 0,1-1 0,2 0 0,2 2 0,2 1 0,1 0 0,2 3 0,1 1 0,1-1 0,0 2 0,2 2 0,-2 0 0,0 3 0,-2 1 0,-2 5 0,-1 1 0,1 0 0,-3 3 0,-2-2 0,0 0 0,-1 1 0,1-2 0,-4-2 0,-1 0 0,0-1 0,-4-2 0,0-3 0,-1 3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0:22.4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24 327 24575,'5'4'0,"0"1"0,-3-2 0,1-3 0,-3-6 0,0-2 0,0-3 0,0-3 0,0 0 0,-2-2 0,-1-2 0,0-1 0,1 2 0,-1-2 0,-2 2 0,3-2 0,0 1 0,0 1 0,0 4 0,1-1 0,-2 2 0,2 1 0,1 0 0,1 1 0,1 2 0,1 0 0,2 0 0,0 1 0,3 1 0,-1 2 0,1 0 0,0-1 0,0 3 0,0 0 0,-1 1 0,1 1 0,0 0 0,-1 1 0,-2 2 0,2 1 0,-3 4 0,1 0 0,-3 3 0,-1-3 0,-1 4 0,-1-1 0,-1 2 0,-3-2 0,-3 0 0,1 0 0,-1-1 0,0 0 0,-1-4 0,0-2 0,-1-1 0,-1 0 0,3-3 0,1 0 0,-1 0 0,1-1 0,2-1 0,-2-3 0,2-3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0:27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 23 24703,'1'-4'1867,"0"1"-1787,2-1 1,2 2-450,-2-3 434,-1 3 1,-2 0-1,-3 4 1,-1 4-54,-1 1 1,-2 3 0,2 1 0,-2 1-1,0 2 1,-1 0-1,0 0 1,0-1-4,0 1 0,1-1 0,-1 1 0,0-2 125,0 0 0,0 1-188,1-3 0,-1 0 0,0-2 0</inkml:trace>
  <inkml:trace contextRef="#ctx0" brushRef="#br0" timeOffset="283">171 202 24668,'0'-5'1030,"0"0"-972,0-1 1,-3-1-1,-3-2 1,-3-1-67,-1-3 0,-7-2 0,1-1 0,-3-2-25,-3-3 26,0-2 0,-2 4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0:31.7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969 1 24575,'0'5'0,"0"0"0,0-2 0,0 2 0,0 0 0,0 3 0,0 0 0,0-1 0,0 1 0,0 0 0,0 0 0,0-1 0,0 1 0,0-3 0,0 1 0,0 0 0,0-2 0,0 1 0,0 1 0,0 1 0,0 1 0,0-3 0,0 0 0,0 1 0,0-1 0,0 0 0,0-2 0,0 2 0,0-3 0,0 4 0,0-1 0,0 3 0,0-1 0,0 1 0,0 0 0,0-3 0,0 0 0,0 0 0,0 3 0,0-3 0,0 1 0,0-4 0,0 3 0,0 1 0,0 1 0,0-1 0,0-1 0,0 0 0,0 3 0,0-3 0,0 0 0,0 1 0,0-1 0,0 0 0,0 0 0,0 3 0,0-3 0,0 0 0,0-2 0,0 2 0,0-3 0,0 4 0,0-4 0,0 3 0,0 2 0,0-3 0,0 1 0,0-2 0,0 2 0,0 0 0,0 3 0,0-4 0,0 0 0,0-1 0,0-2 0,0 6 0,0-6 0,0 2 0,0-3 0,0 0 0,0 4 0,0-4 0,0 4 0,0-1 0,0-2 0,0 3 0,0-4 0,0 1 0,0 1 0,0-1 0,0 3 0,0-4 0,0 0 0,0 3 0,0-2 0,0 2 0,0-3 0,0 0 0,0 4 0,0-3 0,0 2 0,0-2 0,0 2 0,0-3 0,0 4 0,0-4 0,0 1 0,0 1 0,0-1 0,0 3 0,0-3 0,0 1 0,0-1 0,0 2 0,0-3 0,0 1 0,0 2 0,0-2 0,0 2 0,0-3 0,0 1 0,0 2 0,0-2 0,0 2 0,0-3 0,0 0 0,0 4 0,0-4 0,0 4 0,0-4 0,0 0 0,0 3 0,0-2 0,0 3 0,0-4 0,0 0 0,0 0 0</inkml:trace>
  <inkml:trace contextRef="#ctx0" brushRef="#br0" timeOffset="1914">23 258 24575,'-4'-5'0,"0"-1"0,1 4 0,2-2 0,-1 2 0,1 0 0,1-3 0,0 3 0,3-4 0,3 3 0,-2-2 0,1 2 0,1 2 0,-2-3 0,2 2 0,0 0 0,1 1 0,0 1 0,1 0 0,0 0 0,0 0 0,0 0 0,-2 1 0,0 2 0,1 1 0,-3 4 0,0-1 0,-1 1 0,0 0 0,0 0 0,-1 0 0,-1 3 0,-1-2 0,-1 3 0,-1 0 0,-1-3 0,-3 3 0,1-2 0,-2-1 0,-1 0 0,1-2 0,-1-1 0,0-1 0,0 1 0,0-1 0,1-1 0,-1-1 0,0-1 0,0 2 0,0-1 0,1 1 0,1-2 0,1 1 0,4-2 0,-2-1 0,6 0 0,-2 0 0,4 0 0,2 0 0,-1 0 0,2-1 0,0-1 0,0-1 0,0 2 0,-1-1 0,1 0 0,0 0 0,0 0 0,0 1 0,-1 1 0,1 0 0,0 0 0,0 0 0,0 0 0,-1 0 0,1 0 0,0 0 0,0 0 0,-1 0 0,-2 0 0,2-3 0,-3-2 0</inkml:trace>
  <inkml:trace contextRef="#ctx0" brushRef="#br0" timeOffset="2365">319 382 24575,'3'8'0,"0"0"0,-1 0 0,-5-1 0,-2-2 0,-2-3 0,-1-1 0,0-1 0,0-1 0,0-1 0,1-2 0,0-2 0,1 1 0,1-1 0,0-1 0,-1-1 0,2 0 0,0 1 0,2-1 0,2 0 0,0 0 0,0 0 0,0 1 0,0-1 0,0 0 0,1 0 0,1 1 0,3 1 0,2 1 0,1 1 0,0-2 0,0 1 0,-1 2 0,1 0 0,0 1 0,0-1 0,0 1 0,3 2 0,0 0 0,-1 3 0,-1 1 0,-5 5 0,-1 1 0,1 0 0,-2 3 0,-2-2 0,0 0 0,0 1 0,0-2 0,0-1 0,-1-1 0,-1 0 0,-3 2 0,-6-6 0,-1 4 0</inkml:trace>
  <inkml:trace contextRef="#ctx0" brushRef="#br0" timeOffset="3115">522 515 24575,'8'0'0,"-4"0"0,0 0 0,-2-1 0,1-2 0,-1-1 0,-2-4 0,0 0 0,0 0 0,0-2 0,-1-1 0,0-1 0,-2-2 0,-3 0 0,2 0 0,-1 1 0,-1-1 0,2 2 0,-1 0 0,1 1 0,1 1 0,2 2 0,-2 0 0,0 0 0,0 0 0,1 1 0,2-1 0,0 0 0,1 3 0,1 0 0,3 2 0,0-2 0,0 2 0,1 1 0,1 2 0,1 0 0,0 0 0,-3 0 0,0 0 0,1 0 0,1 0 0,1 0 0,-1 0 0,0 0 0,-1 3 0,-4 2 0,2 2 0,-2 1 0,0 0 0,-1 0 0,-1-1 0,-1 1 0,-1 0 0,0 0 0,-4 1 0,0 0 0,-1-3 0,0-2 0,-1 1 0,-1-1 0,0-1 0,-2 1 0,1-2 0,2-2 0</inkml:trace>
  <inkml:trace contextRef="#ctx0" brushRef="#br0" timeOffset="3482">969 219 24575,'0'7'0,"0"1"0,0 0 0,0 0 0,0 0 0,0-1 0,0 1 0,0 0 0,0 0 0,0 0 0,0-1 0,0 1 0,0 0 0,0 0 0,0-3 0,0 0 0,0 1 0,0 1 0,0-3 0,0 0 0</inkml:trace>
  <inkml:trace contextRef="#ctx0" brushRef="#br0" timeOffset="3714">969 382 24575,'0'-8'0,"0"1"0,0-1 0,0 0 0,0-1 0,0 0 0,0-1 0,0-1 0,0 3 0,0 1 0,0-1 0,0 0 0,0 0 0,0 0 0,0 1 0,0-1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0:40.1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8 211 25076,'6'0'-1,"-2"-1"206,-1-2 1,3-1 0,-1-4-10,-1 0 1,2 0 0,-2 1 0,-1-1-76,1 0 0,2 0 0,-2 1 1,1-1-55,0 0 1,0 0 0,1 0 0,-1 1-17,1-1 0,1 0 1,1-1-21,-1-1 0,1 0 0,-1-2 0,-1 5 371,-1 0-309,1 0 1,1-1-1,1 0 1</inkml:trace>
  <inkml:trace contextRef="#ctx0" brushRef="#br0" timeOffset="617">1 0 24943,'7'4'259,"-1"0"0,-1 4 0,1 0-143,1 0 1,1 2 0,0 1 0,2 1-64,0 2 1,4 1 0,-1 0-1,1 1-24,-1 0 1,1-2 0,-4 0 0,0-2 22,-2-1 1,-3-3 42,-3-3 0,-4 1 0,-3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37:15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94 24575,'-7'-1'0,"2"-4"0,2 4 0,-1-3 0,2 4 0,-2 4 0,2 3 0,2 7 0,0-1 0,0 0 0,0 7 0,0 2 0,0 3 0,0 2 0,2 1 0,1 3 0,1 3 0,-1 1 0,-1 3 0,-2-2 0,0 2 0,0 2 0,1-3 0,2-2 0,2-7 0,-2-3 0,-2-3 0,-1-8 0,0-1 0,0-7 0,0-6 0,0-6 0,0-7 0,-1-1 0,-4 1 0,4-2 0,-4-1 0,4-2 0,1 2 0,0-1 0,0 1 0,0-2 0,0 2 0,0-3 0,0-1 0,0 1 0,0 0 0,0-5 0,0 2 0,0-2 0,0 2 0,0-4 0,0 4 0,0-3 0,0-2 0,0 2 0,0 1 0,0 4 0,0 0 0,0-3 0,0 2 0,0 0 0,0 3 0,0 3 0,-2 2 0,-2 0 0,2-1 0,-10 7 0,11 1 0,-5 6 0,6 1 0,0 4 0,0-2 0,0 6 0,0-5 0,0 5 0,0 0 0,0 4 0,0 1 0,0-1 0,0 0 0,0 1 0,0-1 0,0 0 0,0 2 0,0 2 0,0 0 0,0 7 0,0-2 0,0 4 0,0 0 0,0 1 0,0 0 0,0-1 0,0 1 0,-4 0 0,-1-2 0,2-3 0,2-4 0,1 1 0,-2-2 0,-2-5 0,2 1 0,-4-6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3:17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3293 26123,'0'-8'1565,"0"0"0,0 3 0,0 0-1044,0-1 1,0 1 0,0 0-426,0-1 0,0-1 0,0-1 0,0 0-96,0 0 0,0 1 0,0-2 0,0-1 0,0 0 0,0-3 0,0 1 0,0 0 0,0-2 0,0-1 0,0 0 0,0-1 0,0 0 0,0-2 0,0 0 0,0 0 0,0 1 0,0 2 0,0-1 0,0 0 0,0 1 0,0 0 0,0 1 0,0 2 0,0 0 0,0-1 0,0 3 0,0-1 0,0 0 0,0 1 0,0-3 0,0 0 0,0 1 0,0-3 0,0 1 0,0-3 0,0-1 0,0-4 0,0 1 0,0-2 0,0-3 0,0 0 0,0-3 0,0-2 0,0 0 0,0-4 0,0 2 0,0-1 0,0-1 0,0 0 0,0 2 0,0 4 0,0 1 0,0 4 0,0 4 0,0 1 0,0 1 0,0 2 0,0 0 0,0 0 0,0 1 0,0-1 0,0-1 0,0-1 0,0-3 0,0-2 0,0-1 0,0-1 0,0-2 0,0-1 0,0 1 0,0 3 0,0 2 0,0 4 0,0 5 0,0 2 0,0 2 0,0 4 0,0 0 0,0 2 0,0-2 0,0-3 0,0-3 0,0-1 0,0-2 0,0-5 0,0-2 0,0-4 0,0-1 0,0-4 0,0 2 0,0 0 0,0 2 0,0 0 0,0 2 0,0 2 0,0 2 0,0 4 0,0 3 0,0 0 0,0 1 0,0-5 0,0 3 0,0 0 0,0-1 0,0-2 0,0-3 0,0-2 0,0-3 0,0 0 0,0 1 0,0-2 0,0 0 0,0 0 0,0 3 0,0 2 0,0 3 0,0 2 0,0 3 0,0 3 0,0 1 0,0 4 0,0-1 0,0 0 0,0-3 0,0-3 0,0 0 0,0-2 0,0-2 0,0-2 0,0-3 0,0-2 0,0-3 0,0-1 0,0 0 0,0 0 0,0 1 0,0 2 0,0 2 0,0 1 0,0 2 0,0 5 0,0 1 0,0 1 0,0-1 0,0 2 0,0 3 0,0-3 0,0 0 0,0 0 0,0-1 0,0-4 0,0 2 0,0-1 0,0 0 0,0-2 0,0 5 0,0 0 0,0 1 0,0 3 0,0 0 0,0 0 0,0 4 0,0 0 0,0 1 0,0-3 0,0-1 0,0 0 0,0-1 0,0 0 0,0 0 0,0 0 0,0 0 0,0 0 0,0 1 0,0-1 0,0 0 0,0 3 0,0-1 0,0 0 0,0 2 0,0-1 0,0-1 0,0-1 0,0-1 0,0 0 0,0 3 0,0-1 0,0 5 0,0-4 0,0 3 0,0 0 0,0-3 0,0-1 0,0-1 0,0-1 0,0 0 0,0 0 0,0 0 0,0 0 0,0 0 0,0 1 0,0-1 0,0 2 0,0 1 0,0 3 0,0-4 0,0 5 0,0-3 0,0 4 0,0-3 0,0 2 0,0-4 0,0 3 0,0 0 0,0-3 0,0 2 0,0-2 0,0 3 0,0-1 0,0 3 0,0-4 0,0 2 0,0-3 0,0 3 0,0-4 0,0 5 0,0-3 0,0 4 0,0 7 0,0-2 0,0 4 0,0-4 0,0-2 0,0 2 0,0-3 0,0 1 0,0-3 0,0 4 0,0-3 0,0 3 0,0-1 0,0-1 0,0 3 0,0-3 0,0 4 0,0-5 0,0 4 0,0-3 0,0-1 0,0 2 0,0-6 0,0-1 0,0-1 0,0-1 0,0 5 0,0-3 0,0 1 0,0 2 0,0-3 0,0 1 0,0 2 0,0-3 0,0 1 0,0 1 0,0-3 0,0 2 0,0-2 0,0 3 0,0-2 0,0 1 0,0 2 0,0-2 0,0 0 0,0 2 0,0-3 0,0 1 0,0 2 0,0-4 0,0 3 0,0 1 0,0-3 0,0 1 0,0 2 0,0-2 0,0-1 0,0 3 0,0-2 0,0-1 0,0 3 0,0-2 0,0 10 0,0-5 0,0 5 0,0-7 0,0 3 0,0-2 0,0 2 0,0 1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3:30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259 770 24575,'4'-4'0,"-3"-3"0,1 2 0,-1 1 0,-1 0 0,-1 2 0,-1-1 0,0 1 0,-3 2 0,3-4 0,-4 0 0,3-4 0,0 3 0,1 0 0,0-2 0,-4 0 0,3 0 0,-2-1 0,1-3 0,-2 1 0,1-1 0,-1 0 0,-1 0 0,0-3 0,1 1 0,-3-1 0,-1 0 0,2 0 0,0 1 0,-3-1 0,0 1 0,-3 1 0,2 0 0,0 0 0,-1 2 0,2 0 0,-1 2 0,1 3 0,1 1 0,2 4 0,3 0 0,3 3 0,4 0 0,4 2 0,1 1 0,4-2 0,1 0 0,1 1 0,0-1 0,0-2 0,4 1 0,1 0 0,0 0 0,3 0 0,-2-1 0,1 0 0,2 0 0,1-1 0,0-1 0,0 0 0,-2 0 0,1 0 0,-4-1 0,-1-1 0,0 0 0,-5-1 0,-1 3 0,-7 0 0,-4 0 0,-7 4 0,-5 0 0</inkml:trace>
  <inkml:trace contextRef="#ctx0" brushRef="#br0" timeOffset="1186">126 275 24575,'-1'-5'0,"-2"0"0,-1 2 0,-4-1 0,0-1 0,0 1 0,1 1 0,-1-1 0,0 1 0,0 1 0,0-3 0,0 1 0,1-1 0,2 0 0,-2-1 0,3-2 0,-1 1 0,-1-1 0,4 0 0,-3 0 0,2 0 0,1 0 0,1-2 0,1-1 0,1 2 0,2 0 0,-2 1 0,5 0 0,1 1 0,2 2 0,0-1 0,2 3 0,1 2 0,1 0 0,2 1 0,0 1 0,1 1 0,0 3 0,-1 2 0,2 2 0,1 1 0,0 0 0,-2 3 0,-3-1 0,0-1 0,-1 0 0,2 3 0,-4-3 0,0 0 0,-1 1 0,-1-2 0,-1-1 0,0 0 0,-1 2 0,-2-3 0,-2-3 0,1 0 0,2 0 0,-3 1 0,4-4 0,-5 4 0,4-5 0,-3 2 0,-1-2 0,3-5 0,-4-1 0,0 1 0,0-2 0,0 0 0,0-1 0,0-1 0,0 1 0,0-1 0,0 0 0,0-3 0,0 0 0,2-1 0,1-2 0,0-1 0,0-1 0,1 1 0,1-1 0,1 0 0,-3 0 0,2 1 0,1-1 0,-2 4 0,0 0 0,1 3 0,-1 1 0,-2-5 0,5 11 0,-3-5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53:32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291 959 24575,'9'-3'0,"2"2"0,-7-3 0,4 4 0,0 0 0,-1 1 0,-2 2 0,1-2 0,-2 5 0,-1 0 0,1 1 0,-2 3 0,-2 1 0,0-1 0,0 2 0,-3-3 0,-3 3 0,-1 0 0,0-3 0,-4 0 0,0-1 0,-1-1 0,-2-2 0,-4 1 0,0-3 0,0-1 0,2-2 0,-3 0 0,0-3 0,-1-2 0,-2-2 0,3-1 0,1 0 0,1 0 0,1 0 0,2-2 0,1-2 0,2 1 0,2 0 0,2-3 0,2 1 0,2-2 0,3-1 0,0 3 0,4 1 0,3 1 0,3 1 0,6-1 0,1 1 0,1 3 0,1 3 0,2 1 0,-2 0 0,1 2 0,-1 0 0,-1 1 0,-2 1 0,0 1 0,-1 3 0,-2 2 0,-3 1 0,-2 0 0,-3 0 0,1 1 0,-3 1 0,-1 3 0,2 2 0,0 1 0</inkml:trace>
  <inkml:trace contextRef="#ctx0" brushRef="#br0" timeOffset="1184">699 605 26760,'0'-7'-476,"0"1"396,0 1 1,0 2-1,0-2 33,0 4 15,0-3 8,0 4 129,0-3-228,0 2 118,0-3 2,0 1 1,0 1 0,0-3 1,0-1-1,0-1 1,0-1-1,0 0 0,0 0 1,0 0-1,0 0 0,0 0 0,0-2 0,0-1 0,0 2-1,0 0 0,0 1 1,0 0-130,0 1 128,0-1 1,0 4 47,0 4 1,0 4 0,0 4-47,0-1 1,0 1 0,0 0-1,0 0 0,0 0 1,0 0 0,0 0 0</inkml:trace>
  <inkml:trace contextRef="#ctx0" brushRef="#br0" timeOffset="2149">409 550 25736,'8'-7'-172,"-3"-1"0,-3 3 1,-4 3 262,-4 1 0,2 1 1,-1 0-72,-1 0 0,-1 0 0,-1 0-11,0 0 0,0 0 0,0 0 0,-1 0-3,-1 0 0,1 0 0,-2 0 1,0 0-3,-3 0 0,2 0 0,-2 0 1,-1 0-2,-3 0 0,0 0 0,2 0 1,0 0-4,1 0 0,-1 0 0,0 0 0,1 0 32,2 0 0,2 0 0,3 0 1,0 0-53,0 0 1,3 0 19,0 0 0,3 0 0,-1 0 0,6 0-54,-2-4 0,2 3 13,-3-5 1,0 4-1,0-3 22,0-2 1,0 0 0,0 0-1,0-1 0,0 0 1,0 0 0,0-1 0,0 0 4,-3-2 1,2-2 0,-2 2 0,3-1-12,0 1 1,3 1 0,1 2 0,2 0-6,-1 0 0,0 1 0,3 2 1,0 2 25,0 2 0,0 1 0,-1 0 1,1 1 46,0 2 0,0 1 0,0 4 0,0 0-7,0 0 1,-1 2-1,1 1 1,-1-1-25,-1 2 1,-3-4-1,-3 3 1,0-3-13,0 0-6,0 0 1,0 4-1,0 0 1</inkml:trace>
  <inkml:trace contextRef="#ctx0" brushRef="#br0" timeOffset="2666">40 8 26247,'5'0'7,"1"0"1,-1 0 0,3 1-1,-1 3 54,1 4 1,3 0 0,0 5 0,0 0-31,1 0 0,1 2 0,-3-2 1,0 1-30,-1-1 1,-1 2 0,-1-3 0,1 0 3,0-2 0,0 3 1,0-2 7,0-1 0,-3-1 1,0-6 1,0 3 0,3-2 0</inkml:trace>
  <inkml:trace contextRef="#ctx0" brushRef="#br0" timeOffset="2967">213 16 31215,'0'-8'-918,"3"4"1,-3 0-1,0 5 854,-4 2 1,-6 2 0,-2 5 0,-2 1 28,-2 1 1,-4 1-1,0 1 1,1-1 3,0 1 1,1 0 0,2 0-10,0-1 1,0 0 0,1 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0:30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24575,'0'-5'0,"0"-4"0,0 4 0,0-5 0,0 4 0,0 2 0,0 4 0,0 4 0,0 3 0,0 2 0,0 1 0,0 1 0,0 2 0,0 3 0,0 0 0,0 1 0,0 0 0,0 2 0,0 1 0,0 0 0,0 0 0,0 0 0,0 0 0,0-1 0,0 1 0,0 0 0,0-1 0,0 0 0,0-1 0,0-1 0,0 4 0,0-4 0,0 2 0,0 1 0,0-1 0,0 0 0,0-1 0,0-2 0,0 0 0,0 2 0,0-3 0,0 0 0,0-1 0,0-2 0,0 1 0,0-1 0,0 4 0,0 1 0,0 0 0,0 0 0,0 4 0,0-2 0,0 1 0,0 2 0,0 0 0,0-1 0,0 1 0,0 1 0,0 1 0,0-1 0,0 0 0,0-1 0,0-2 0,0-1 0,0-1 0,0 3 0,0 2 0,0-2 0,0 1 0,0 1 0,0 3 0,0-1 0,0 0 0,0 3 0,0-1 0,0 1 0,0-2 0,0-2 0,0 0 0,0-1 0,0 2 0,0-3 0,0 5 0,0-4 0,0 2 0,0 2 0,0-2 0,0 4 0,0-1 0,0 3 0,0 5 0,0-2 0,0 0 0,0 1 0,0 4 0,0-1 0,0-1 0,0-2 0,0 4 0,0-3 0,0 0 0,0 0 0,0-1 0,0-4 0,0 1 0,0 2 0,0 2 0,0-3 0,0 0 0,0 2 0,0-1 0,0 4 0,0-2 0,0 2 0,0-3 0,0 2 0,0-2 0,0-3 0,0 4 0,0-5 0,0 3 0,0 0 0,0 1 0,0-3 0,0-1 0,0 1 0,0 4 0,0-2 0,0 0 0,0 1 0,0 4 0,0 0 0,0 1 0,0 2 0,0 2 0,0-2 0,0-1 0,0 1 0,0 0 0,0-2 0,0-1 0,0-3 0,0 2 0,0-4 0,0 0 0,0 1 0,0 1 0,0-2 0,0 1 0,0-1 0,0 2 0,0-1 0,0-1 0,0 0 0,0 5 0,0-4 0,0 0 0,0 1 0,0-1 0,0 1 0,0-5 0,0-3 0,0 7 0,0-4 0,0 1 0,0-1 0,0 3 0,0-5 0,0 1 0,0 2 0,0 0 0,0-2 0,0-1 0,0 1 0,0 4 0,0 0 0,0 0 0,0 0 0,0 2 0,0-3 0,0 0 0,0 2 0,0 4 0,0-5 0,0 0 0,0-3 0,0 5 0,0-3 0,0 3 0,0-3 0,0 5 0,0-4 0,0 0 0,0 2 0,0 6 0,0-4 0,0-1 0,0-2 0,0 5 0,0-3 0,0 0 0,0-2 0,0 4 0,0-3 0,0 0 0,0 0 0,0 3 0,0-4 0,0 2 0,0 0 0,0 4 0,0-3 0,0 2 0,0 0 0,0 4 0,0-4 0,0 2 0,0 3 0,0 6 0,0-5 0,0-2 0,0 0 0,0 3 0,0-6 0,0 2 0,0 1 0,0 2 0,0-4 0,0-1 0,0 1 0,0 3 0,0-1 0,0-1 0,0-2 0,0 5 0,0-4 0,0 2 0,0 0 0,0 7 0,0-8 0,0 1 0,0 3 0,0 0 0,0-5 0,0-2 0,0-1 0,0 2 0,0-5 0,0 1 0,0-4 0,0 2 0,0-6 0,0 1 0,0 2 0,0-1 0,0-3 0,0-3 0,0-1 0,0 3 0,0-3 0,0 0 0,0 1 0,0 5 0,0-2 0,0 1 0,0 0 0,0 2 0,0-3 0,0 1 0,0 1 0,0 2 0,0-6 0,0-1 0,0-2 0,0 2 0,0-2 0,0-1 0,0-1 0,0 2 0,0 1 0,0-2 0,0-1 0,0-1 0,0 1 0,0 1 0,0 1 0,0 0 0,0-2 0,0 1 0,0 1 0,0 4 0,0-3 0,0 1 0,0-1 0,0 2 0,0-1 0,0-1 0,0 0 0,0 3 0,0-3 0,0 1 0,0-1 0,0 0 0,0 0 0,0 1 0,0 0 0,0 3 0,0-4 0,0 1 0,0-1 0,0 3 0,0-3 0,0 0 0,0 1 0,0 1 0,0-2 0,0 1 0,0-1 0,0 4 0,0-3 0,0 2 0,0-1 0,0-1 0,0 0 0,0-3 0,0 0 0,0 0 0,0-1 0,0 0 0,0-1 0,0 2 0,0-5 0,0 1 0,0-2 0,0 5 0,0-3 0,0-2 0,0 0 0,0 2 0,0-2 0,0 2 0,0-1 0,0 1 0,0-1 0,0 1 0,0-2 0,0 5 0,0-3 0,0 0 0,0 0 0,0 0 0,0 0 0,0-3 0,0 0 0,0 2 0,0-1 0,0-1 0,0-1 0,0 0 0,0 0 0,0 1 0,0-1 0,0 3 0,0-3 0,0 0 0,0 1 0,0 1 0,0-1 0,0-1 0,0 0 0,0 3 0,0-3 0,0 1 0,0-1 0,0-1 0,0-2 0,0 2 0,0 0 0,0 0 0,0-3 0,0 0 0,0 0 0,0 0 0,0 0 0,0 0 0,0 0 0,0 0 0,0 0 0,0 0 0,0 0 0,0 0 0,0 0 0,0 0 0,0-1 0,0-2 0,0 0 0,0-1 0,0 4 0,0 0 0,0 0 0,0 0 0,0 0 0,0 0 0,0 0 0,0 0 0,0 0 0,0 0 0,0 0 0,0 0 0,0 0 0,0 0 0,0 0 0,0 0 0,0-4 0,0 1 0,0-5 0,0 7 0,0-2 0,0 1 0,0 2 0,0-3 0,0 0 0,0 0 0,0-1 0,0 1 0,0-1 0,0 4 0,0-3 0,0-1 0,0-2 0,0 2 0,0-2 0,0 2 0,0-3 0,0 1 0,0 0 0,0-3 0,0 8 0,0-6 0,0 3 0,0-4 0,0 7 0,0-7 0,0 5 0,0-4 0,0 4 0,0-4 0,0 4 0,0-4 0,0 4 0,0 1 0,0-3 0,0 2 0,0-4 0,0 4 0,0-4 0,0 4 0,0-5 0,0 7 0,0-4 0,0 2 0,0 0 0,0-5 0,0 2 0,0-4 0,0-4 0,0 3 0,0-4 0,0 5 0,0-4 0,0 3 0,0-4 0,0 5 0,0 5 0,0-4 0,0 8 0,0-7 0,0 5 0,0-5 0,0 3 0,0-1 0,0-3 0,0 8 0,0-8 0,0 4 0,0-2 0,0-1 0,0 2 0,0-4 0,0-4 0,0 2 0,0-2 0,0 4 0,0-4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0:39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0 284 24575,'0'5'0,"0"-1"0,0-2 0,0 1 0,0-2 0,0 3 0,0-5 0,0-2 0,0-4 0,0-1 0,0-2 0,0 0 0,0 0 0,0 0 0,0 0 0,0 0 0,0 0 0,0 0 0,0 0 0,0 0 0,0 3 0,0 1 0,0-2 0,0 2 0,0 0 0,0-1 0,0-3 0,0 0 0,0 0 0,0 0 0,0 0 0,0 0 0,0 1 0,0-1 0,0-4 0,0 1 0,0 1 0,0 1 0,0 4 0,0 1 0,0 4 0,0 2 0,0 6 0,0 3 0,0 5 0,0 3 0,0 0 0,0 0 0,0 4 0,0-3 0,0-2 0,0 0 0,0 2 0,0-3 0,0 0 0,0-1 0,0-3 0,0-1 0,0 0 0,0 0 0,0-5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0:47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24575,'0'-6'0,"0"2"0,0-1 0,0 4 0,0-3 0,0 4 0,0 4 0,0 3 0,0 2 0,0 1 0,0 0 0,0 0 0,0 0 0,0-1 0,0 1 0,0 1 0,0 2 0,0 0 0,0 1 0,0-2 0,0 2 0,0-2 0,0-1 0,0 0 0,0 2 0,0 2 0,0 1 0,0-3 0,0-1 0,0-2 0,0-1 0,0 1 0,0 0 0,0 0 0,0-3 0,0 0 0,0 0 0,0-1 0,0 0 0,0 2 0,0-2 0,0 0 0,0 1 0,0 3 0,0 0 0,0 0 0,0 0 0,0-4 0,0 1 0,0 1 0,0 1 0,0 1 0,0 0 0,0 0 0,0-1 0,0 1 0,0 0 0,0 0 0,0 0 0,0 0 0,0 0 0,0 0 0,0 0 0,0 0 0,0 0 0,0 0 0,0 0 0,0 0 0,0 0 0,0 0 0,0-4 0,0 1 0,0 1 0,0 1 0,0 1 0,0 0 0,0-1 0,0 1 0,0 0 0,0 0 0,0 0 0,0 0 0,0-3 0,0-1 0,0 2 0,0 1 0,0 1 0,0 0 0,0 0 0,0 0 0,0 0 0,0 0 0,0 0 0,0 0 0,0-4 0,0 1 0,0 1 0,0 1 0,0 1 0,0-4 0,0 1 0,0-1 0,0 4 0,0-4 0,0 3 0,0-7 0,0 5 0,0-4 0,0 4 0,0-5 0,0 3 0,0-1 0,0-3 0,0 4 0,0-1 0,0-2 0,0 4 0,0-3 0,0 2 0,0-2 0,0-1 0,0 6 0,0-5 0,0 3 0,0-4 0,0 4 0,0-3 0,0-2 0,0 4 0,0-4 0,0 2 0,0-2 0,0 4 0,0-4 0,0 2 0,0-2 0,0 5 0,0-3 0,0-2 0,0 4 0,0-1 0,0-3 0,0 8 0,0-8 0,0 5 0,0-3 0,0-2 0,0 4 0,0-5 0</inkml:trace>
  <inkml:trace contextRef="#ctx0" brushRef="#br0" timeOffset="2749">1 498 24575,'0'6'0,"0"-2"0,0-4 0,0-4 0,0-3 0,0-2 0,0-1 0,0 1 0,0-1 0,0 0 0,0 0 0,0 0 0,0 0 0,0-1 0,0-1 0,0-2 0,0 0 0,0 2 0,0-3 0,0 0 0,0 3 0,0-3 0,0 2 0,0 0 0,0 0 0,0 3 0,0 5 0,0 5 0,0 8 0,0 5 0,0-1 0,0 3 0,0-1 0,0 2 0,0 1 0,0-1 0,0-1 0,0 1 0,0-1 0,0-3 0,0 2 0,0-3 0,0-1 0,0 0 0,0 0 0,0-1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10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509 481 24575,'0'-3'0,"0"0"0,0 4 0,0 1 0,0 2 0,0 2 0,0 0 0,0 0 0,0 1 0,0-1 0,0 1 0,0-3 0,0 0 0,0-2 0,0 3 0,0-4 0,0 2 0,0 0 0,0-2 0,0 4 0,0-1 0,0 2 0,0 1 0,0-1 0,0 0 0,0 1 0,0-1 0,0 4 0,0 0 0,0 2 0,0 1 0,0 0 0,0 1 0,0 0 0,0 4 0,0 0 0,0 2 0,0 1 0,0 0 0,0 1 0,0-3 0,0 2 0,0 1 0,0-2 0,0-1 0,0-1 0,0-1 0,0 3 0,0-5 0,0-1 0,0-1 0,0 0 0,0 0 0,0 0 0,0 0 0,0-1 0,0-1 0,0-1 0,0-1 0,0 2 0,0-2 0,0 1 0,0-1 0,0 0 0,0-1 0,0 1 0,0 1 0,0 0 0,0 2 0,0-2 0,0-1 0,0 2 0,0 0 0,0 1 0,0 1 0,0 0 0,0 0 0,0-1 0,0 1 0,0-1 0,0 0 0,0-2 0,0 0 0,0 1 0,0-2 0,0-2 0,0-1 0,0 1 0,0-1 0,0 0 0,0 3 0,0 0 0,0 1 0,0-1 0,0 4 0,0-1 0,0 0 0,0 0 0,0 3 0,0-3 0,0 1 0,0 1 0,0 0 0,0-3 0,0-1 0,0-1 0,0 3 0,0-2 0,0 2 0,0-1 0,0 0 0,0-2 0,0 1 0,0 2 0,0 0 0,0 0 0,0 1 0,0 0 0,0 0 0,0 1 0,0 0 0,0 1 0,0-1 0,0-2 0,0 0 0,0-1 0,0 2 0,0-2 0,0 1 0,0-2 0,0 2 0,0-1 0,0 0 0,0 0 0,0 1 0,0-1 0,0 1 0,0 1 0,0 1 0,0 0 0,0-1 0,0-1 0,0 3 0,0-3 0,0-1 0,0 1 0,0-3 0,0 1 0,0-2 0,0 1 0,0 2 0,0-3 0,0 0 0,0-1 0,0 2 0,0 0 0,0 0 0,0 0 0,0 3 0,0-1 0,0 0 0,0 0 0,0 1 0,0-2 0,0 0 0,0-2 0,0 1 0,0 1 0,0 0 0,0-2 0,0 0 0,0-1 0,0 0 0,0-1 0,0 0 0,0 1 0,0-1 0,0 1 0,0-1 0,0 1 0,0-1 0,0 0 0,0 1 0,0-1 0,0 1 0,0-1 0,0 0 0,0 1 0,0-1 0,0 1 0,0-1 0,0-2 0,0 1 0,0 0 0,0 0 0,0 2 0,0-1 0,0 1 0,0-1 0,0 0 0,0-1 0,0-1 0,0-2 0,0 2 0,0-1 0,0 1 0,0 1 0,0 1 0,0 0 0,0 0 0,0 1 0,0-1 0,0 1 0,0-3 0,0 0 0,0 0 0,0 3 0,0-3 0,0 0 0,0 1 0,0 1 0,0 0 0,0-1 0,0-1 0,0 1 0,0-1 0,0 0 0,0 0 0,0 0 0,0-1 0,0-1 0,0-1 0,0 5 0,0-5 0,0 4 0,0-4 0,0 2 0,0-3 0</inkml:trace>
  <inkml:trace contextRef="#ctx0" brushRef="#br0" timeOffset="2266">1 0 24685,'4'2'47,"0"1"-37,-1 1 0,2 0 0,-1 2 1,2 2-4,0 0 0,0 2 0,2 4 0,0 0-3,3 1 1,0 4-1,1-1 1,-2 0-2,2 0 0,-1-1 0,0 0 0,-1-4-1,0-1 0,-2 1 0,-1-4 0,-1 1 1,-2-2-1,-2 1 17,-1-2-19,-1-1 0,0 1 1,0-1-1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7:42:14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128 314 24575,'0'7'0,"0"-1"0,0-1 0,0-1 0,-3-3 0,-1 1 0,-2-1 0,0-1 0,0-1 0,-1-1 0,1-2 0,-1-2 0,1 0 0,0-1 0,-1 0 0,1-1 0,-1 0 0,1-3 0,0 0 0,-1-1 0,1-1 0,1 0 0,1 0 0,-1 0 0,2 1 0,-1-1 0,1 0 0,2 0 0,0 1 0,1 1 0,0 1 0,0 0 0,2 2 0,1 2 0,1 1 0,1 1 0,0 0 0,2 0 0,1 2 0,1 1 0,1 1 0,0 0 0,-1 1 0,0 1 0,3 2 0,-2 5 0,2 1 0,1 3 0,-1 2 0,0 0 0,-2 1 0,-1 0 0,2 1 0,-2 1 0,0-1 0,-2 0 0,0 1 0,-5-3 0,-1-1 0,0-3 0,-2 0 0,-1-5 0,-3-2 0,-3-3 0,-2-1 0,-2-3 0,-1 0 0</inkml:trace>
  <inkml:trace contextRef="#ctx0" brushRef="#br0" timeOffset="1032">404 205 24575,'7'5'0,"-1"-1"0,0-2 0,0 2 0,-2 1 0,-1-1 0,-3 0 0,0 1 0,-1 1 0,-1 0 0,-2 1 0,-2-2 0,0 0 0,0-1 0,-2 0 0,0-1 0,0-2 0,-2 2 0,1-3 0,-2 0 0,2-3 0,0-1 0,-1-1 0,0-3 0,0 0 0,1-3 0,-1-1 0,0-1 0,2-2 0,0 0 0,0 0 0,-1 0 0,4 0 0,-3-2 0,3 0 0,2 1 0,-1 0 0,2 3 0,1 0 0,3 3 0,2 0 0,2 1 0,0 1 0,4 1 0,0 3 0,3 2 0,1 1 0,1 1 0,1 0 0,-2 1 0,-2 1 0,5 4 0,-4 6 0,0 2 0,1 3 0,-4 2 0,-1 1 0,-1 1 0,1 3 0,-3-2 0,-1-1 0,-1 5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A8072-AB5C-401E-9F2D-ADB45AE59072}" type="datetime1">
              <a:rPr lang="it-IT" smtClean="0"/>
              <a:pPr/>
              <a:t>24/03/2023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00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35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05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it-IT" noProof="0"/>
              <a:t>Fai clic sull'icona per aggiungere un grafico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4.png"/><Relationship Id="rId21" Type="http://schemas.openxmlformats.org/officeDocument/2006/relationships/image" Target="../media/image35.png"/><Relationship Id="rId34" Type="http://schemas.openxmlformats.org/officeDocument/2006/relationships/customXml" Target="../ink/ink16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9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3.png"/><Relationship Id="rId40" Type="http://schemas.openxmlformats.org/officeDocument/2006/relationships/customXml" Target="../ink/ink19.xml"/><Relationship Id="rId5" Type="http://schemas.openxmlformats.org/officeDocument/2006/relationships/image" Target="../media/image270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customXml" Target="../ink/ink1.xml"/><Relationship Id="rId9" Type="http://schemas.openxmlformats.org/officeDocument/2006/relationships/image" Target="../media/image2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8.png"/><Relationship Id="rId30" Type="http://schemas.openxmlformats.org/officeDocument/2006/relationships/customXml" Target="../ink/ink14.xml"/><Relationship Id="rId35" Type="http://schemas.openxmlformats.org/officeDocument/2006/relationships/image" Target="../media/image42.png"/><Relationship Id="rId8" Type="http://schemas.openxmlformats.org/officeDocument/2006/relationships/customXml" Target="../ink/ink3.xml"/><Relationship Id="rId3" Type="http://schemas.openxmlformats.org/officeDocument/2006/relationships/image" Target="../media/image26.png"/><Relationship Id="rId12" Type="http://schemas.openxmlformats.org/officeDocument/2006/relationships/customXml" Target="../ink/ink5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64.png"/><Relationship Id="rId21" Type="http://schemas.openxmlformats.org/officeDocument/2006/relationships/image" Target="../media/image55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59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11" Type="http://schemas.openxmlformats.org/officeDocument/2006/relationships/image" Target="../media/image50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63.png"/><Relationship Id="rId40" Type="http://schemas.openxmlformats.org/officeDocument/2006/relationships/customXml" Target="../ink/ink38.xml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3.xml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4" Type="http://schemas.openxmlformats.org/officeDocument/2006/relationships/customXml" Target="../ink/ink20.xml"/><Relationship Id="rId9" Type="http://schemas.openxmlformats.org/officeDocument/2006/relationships/image" Target="../media/image49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58.png"/><Relationship Id="rId30" Type="http://schemas.openxmlformats.org/officeDocument/2006/relationships/customXml" Target="../ink/ink33.xml"/><Relationship Id="rId35" Type="http://schemas.openxmlformats.org/officeDocument/2006/relationships/image" Target="../media/image62.png"/><Relationship Id="rId43" Type="http://schemas.openxmlformats.org/officeDocument/2006/relationships/image" Target="../media/image66.png"/><Relationship Id="rId8" Type="http://schemas.openxmlformats.org/officeDocument/2006/relationships/customXml" Target="../ink/ink22.xml"/><Relationship Id="rId3" Type="http://schemas.openxmlformats.org/officeDocument/2006/relationships/image" Target="../media/image27.png"/><Relationship Id="rId12" Type="http://schemas.openxmlformats.org/officeDocument/2006/relationships/customXml" Target="../ink/ink24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customXml" Target="../ink/ink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1.xml"/><Relationship Id="rId5" Type="http://schemas.openxmlformats.org/officeDocument/2006/relationships/image" Target="../media/image68.png"/><Relationship Id="rId4" Type="http://schemas.openxmlformats.org/officeDocument/2006/relationships/customXml" Target="../ink/ink40.xml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it-IT"/>
              <a:t>mhw1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AD28BF5B-8F14-30A9-CBF7-3B104F83D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Stefano D’Urso 1000016482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it-IT"/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9C81E6EE-ECC8-AD27-A942-A6A5915C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9062BC9-1035-112B-0A79-AB677861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3EAA84B5-58E9-8886-FC4E-F53207D07DE2}"/>
                  </a:ext>
                </a:extLst>
              </p14:cNvPr>
              <p14:cNvContentPartPr/>
              <p14:nvPr/>
            </p14:nvContentPartPr>
            <p14:xfrm>
              <a:off x="80640" y="2005200"/>
              <a:ext cx="150480" cy="34812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3EAA84B5-58E9-8886-FC4E-F53207D07D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40" y="1996200"/>
                <a:ext cx="1681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BB94915A-097F-57AC-DCAC-EFAFF6AE7D9A}"/>
                  </a:ext>
                </a:extLst>
              </p14:cNvPr>
              <p14:cNvContentPartPr/>
              <p14:nvPr/>
            </p14:nvContentPartPr>
            <p14:xfrm>
              <a:off x="2920987" y="2474720"/>
              <a:ext cx="6174000" cy="126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BB94915A-097F-57AC-DCAC-EFAFF6AE7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1987" y="2465720"/>
                <a:ext cx="6191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76BB52DB-A21F-E038-4A8F-06FC80FEC64D}"/>
                  </a:ext>
                </a:extLst>
              </p14:cNvPr>
              <p14:cNvContentPartPr/>
              <p14:nvPr/>
            </p14:nvContentPartPr>
            <p14:xfrm>
              <a:off x="2884121" y="2466000"/>
              <a:ext cx="19440" cy="26208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76BB52DB-A21F-E038-4A8F-06FC80FEC6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5121" y="2457012"/>
                <a:ext cx="37080" cy="27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2AC9FD8D-E7DE-0AAD-5A7E-675DC1453968}"/>
                  </a:ext>
                </a:extLst>
              </p14:cNvPr>
              <p14:cNvContentPartPr/>
              <p14:nvPr/>
            </p14:nvContentPartPr>
            <p14:xfrm>
              <a:off x="9114641" y="2485080"/>
              <a:ext cx="24480" cy="24768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2AC9FD8D-E7DE-0AAD-5A7E-675DC14539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5641" y="2476080"/>
                <a:ext cx="421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728178B2-4EE9-391E-19BF-7F4635CBCDFA}"/>
                  </a:ext>
                </a:extLst>
              </p14:cNvPr>
              <p14:cNvContentPartPr/>
              <p14:nvPr/>
            </p14:nvContentPartPr>
            <p14:xfrm>
              <a:off x="571647" y="1199923"/>
              <a:ext cx="360" cy="397692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728178B2-4EE9-391E-19BF-7F4635CBCD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647" y="1190923"/>
                <a:ext cx="18000" cy="39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7062C960-0C96-9ABA-BC52-02C49B6CDA57}"/>
                  </a:ext>
                </a:extLst>
              </p14:cNvPr>
              <p14:cNvContentPartPr/>
              <p14:nvPr/>
            </p14:nvContentPartPr>
            <p14:xfrm>
              <a:off x="571647" y="3480523"/>
              <a:ext cx="360" cy="10944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7062C960-0C96-9ABA-BC52-02C49B6CDA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2647" y="3471523"/>
                <a:ext cx="18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1" name="Input penna 101">
                <a:extLst>
                  <a:ext uri="{FF2B5EF4-FFF2-40B4-BE49-F238E27FC236}">
                    <a16:creationId xmlns:a16="http://schemas.microsoft.com/office/drawing/2014/main" id="{A1E60512-055D-55B4-1730-DB10B60FF134}"/>
                  </a:ext>
                </a:extLst>
              </p14:cNvPr>
              <p14:cNvContentPartPr/>
              <p14:nvPr/>
            </p14:nvContentPartPr>
            <p14:xfrm>
              <a:off x="367167" y="820123"/>
              <a:ext cx="360" cy="390960"/>
            </p14:xfrm>
          </p:contentPart>
        </mc:Choice>
        <mc:Fallback xmlns="">
          <p:pic>
            <p:nvPicPr>
              <p:cNvPr id="101" name="Input penna 101">
                <a:extLst>
                  <a:ext uri="{FF2B5EF4-FFF2-40B4-BE49-F238E27FC236}">
                    <a16:creationId xmlns:a16="http://schemas.microsoft.com/office/drawing/2014/main" id="{A1E60512-055D-55B4-1730-DB10B60FF1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167" y="811123"/>
                <a:ext cx="18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7" name="Input penna 137">
                <a:extLst>
                  <a:ext uri="{FF2B5EF4-FFF2-40B4-BE49-F238E27FC236}">
                    <a16:creationId xmlns:a16="http://schemas.microsoft.com/office/drawing/2014/main" id="{16706DEE-7A37-8359-5836-182498297522}"/>
                  </a:ext>
                </a:extLst>
              </p14:cNvPr>
              <p14:cNvContentPartPr/>
              <p14:nvPr/>
            </p14:nvContentPartPr>
            <p14:xfrm>
              <a:off x="5843971" y="4627360"/>
              <a:ext cx="183240" cy="951480"/>
            </p14:xfrm>
          </p:contentPart>
        </mc:Choice>
        <mc:Fallback xmlns="">
          <p:pic>
            <p:nvPicPr>
              <p:cNvPr id="137" name="Input penna 137">
                <a:extLst>
                  <a:ext uri="{FF2B5EF4-FFF2-40B4-BE49-F238E27FC236}">
                    <a16:creationId xmlns:a16="http://schemas.microsoft.com/office/drawing/2014/main" id="{16706DEE-7A37-8359-5836-1824982975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4971" y="4618363"/>
                <a:ext cx="200880" cy="96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0" name="Input penna 140">
                <a:extLst>
                  <a:ext uri="{FF2B5EF4-FFF2-40B4-BE49-F238E27FC236}">
                    <a16:creationId xmlns:a16="http://schemas.microsoft.com/office/drawing/2014/main" id="{4ECBD3C3-5A93-9C3C-ECE7-73C86D2B5A66}"/>
                  </a:ext>
                </a:extLst>
              </p14:cNvPr>
              <p14:cNvContentPartPr/>
              <p14:nvPr/>
            </p14:nvContentPartPr>
            <p14:xfrm>
              <a:off x="5922811" y="4588120"/>
              <a:ext cx="164160" cy="122760"/>
            </p14:xfrm>
          </p:contentPart>
        </mc:Choice>
        <mc:Fallback xmlns="">
          <p:pic>
            <p:nvPicPr>
              <p:cNvPr id="140" name="Input penna 140">
                <a:extLst>
                  <a:ext uri="{FF2B5EF4-FFF2-40B4-BE49-F238E27FC236}">
                    <a16:creationId xmlns:a16="http://schemas.microsoft.com/office/drawing/2014/main" id="{4ECBD3C3-5A93-9C3C-ECE7-73C86D2B5A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3811" y="4579120"/>
                <a:ext cx="181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1" name="Input penna 140">
                <a:extLst>
                  <a:ext uri="{FF2B5EF4-FFF2-40B4-BE49-F238E27FC236}">
                    <a16:creationId xmlns:a16="http://schemas.microsoft.com/office/drawing/2014/main" id="{962FCC8B-0447-3093-E37F-E1BE3A36E1B4}"/>
                  </a:ext>
                </a:extLst>
              </p14:cNvPr>
              <p14:cNvContentPartPr/>
              <p14:nvPr/>
            </p14:nvContentPartPr>
            <p14:xfrm>
              <a:off x="6128011" y="4560400"/>
              <a:ext cx="92520" cy="163440"/>
            </p14:xfrm>
          </p:contentPart>
        </mc:Choice>
        <mc:Fallback xmlns="">
          <p:pic>
            <p:nvPicPr>
              <p:cNvPr id="141" name="Input penna 140">
                <a:extLst>
                  <a:ext uri="{FF2B5EF4-FFF2-40B4-BE49-F238E27FC236}">
                    <a16:creationId xmlns:a16="http://schemas.microsoft.com/office/drawing/2014/main" id="{962FCC8B-0447-3093-E37F-E1BE3A36E1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9011" y="4551400"/>
                <a:ext cx="1101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BCFA9C0A-4F08-9AD1-71F2-FC43B2ED7B2F}"/>
                  </a:ext>
                </a:extLst>
              </p14:cNvPr>
              <p14:cNvContentPartPr/>
              <p14:nvPr/>
            </p14:nvContentPartPr>
            <p14:xfrm>
              <a:off x="6248251" y="4493440"/>
              <a:ext cx="25920" cy="9504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BCFA9C0A-4F08-9AD1-71F2-FC43B2ED7B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9251" y="4484440"/>
                <a:ext cx="43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put penna 144">
                <a:extLst>
                  <a:ext uri="{FF2B5EF4-FFF2-40B4-BE49-F238E27FC236}">
                    <a16:creationId xmlns:a16="http://schemas.microsoft.com/office/drawing/2014/main" id="{7E3166C5-88DD-31CE-A2F9-6C3975C9DA94}"/>
                  </a:ext>
                </a:extLst>
              </p14:cNvPr>
              <p14:cNvContentPartPr/>
              <p14:nvPr/>
            </p14:nvContentPartPr>
            <p14:xfrm>
              <a:off x="6202171" y="4523320"/>
              <a:ext cx="118080" cy="37440"/>
            </p14:xfrm>
          </p:contentPart>
        </mc:Choice>
        <mc:Fallback xmlns="">
          <p:pic>
            <p:nvPicPr>
              <p:cNvPr id="145" name="Input penna 144">
                <a:extLst>
                  <a:ext uri="{FF2B5EF4-FFF2-40B4-BE49-F238E27FC236}">
                    <a16:creationId xmlns:a16="http://schemas.microsoft.com/office/drawing/2014/main" id="{7E3166C5-88DD-31CE-A2F9-6C3975C9DA9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93171" y="4514233"/>
                <a:ext cx="135720" cy="55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5B77EC88-3259-E55F-4C0A-955962A8957D}"/>
                  </a:ext>
                </a:extLst>
              </p14:cNvPr>
              <p14:cNvContentPartPr/>
              <p14:nvPr/>
            </p14:nvContentPartPr>
            <p14:xfrm>
              <a:off x="5625091" y="4818880"/>
              <a:ext cx="360" cy="36612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5B77EC88-3259-E55F-4C0A-955962A895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16091" y="4809880"/>
                <a:ext cx="180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put penna 150">
                <a:extLst>
                  <a:ext uri="{FF2B5EF4-FFF2-40B4-BE49-F238E27FC236}">
                    <a16:creationId xmlns:a16="http://schemas.microsoft.com/office/drawing/2014/main" id="{65C15D3D-DA85-5452-1D1E-AC7717FA54F5}"/>
                  </a:ext>
                </a:extLst>
              </p14:cNvPr>
              <p14:cNvContentPartPr/>
              <p14:nvPr/>
            </p14:nvContentPartPr>
            <p14:xfrm>
              <a:off x="5338531" y="4846600"/>
              <a:ext cx="182520" cy="101880"/>
            </p14:xfrm>
          </p:contentPart>
        </mc:Choice>
        <mc:Fallback xmlns="">
          <p:pic>
            <p:nvPicPr>
              <p:cNvPr id="150" name="Input penna 150">
                <a:extLst>
                  <a:ext uri="{FF2B5EF4-FFF2-40B4-BE49-F238E27FC236}">
                    <a16:creationId xmlns:a16="http://schemas.microsoft.com/office/drawing/2014/main" id="{65C15D3D-DA85-5452-1D1E-AC7717FA54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29549" y="4837600"/>
                <a:ext cx="200125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4" name="Input penna 154">
                <a:extLst>
                  <a:ext uri="{FF2B5EF4-FFF2-40B4-BE49-F238E27FC236}">
                    <a16:creationId xmlns:a16="http://schemas.microsoft.com/office/drawing/2014/main" id="{C109C0FB-7E35-76D5-E756-7BD739AC6404}"/>
                  </a:ext>
                </a:extLst>
              </p14:cNvPr>
              <p14:cNvContentPartPr/>
              <p14:nvPr/>
            </p14:nvContentPartPr>
            <p14:xfrm>
              <a:off x="5363731" y="4996720"/>
              <a:ext cx="162360" cy="145800"/>
            </p14:xfrm>
          </p:contentPart>
        </mc:Choice>
        <mc:Fallback xmlns="">
          <p:pic>
            <p:nvPicPr>
              <p:cNvPr id="154" name="Input penna 154">
                <a:extLst>
                  <a:ext uri="{FF2B5EF4-FFF2-40B4-BE49-F238E27FC236}">
                    <a16:creationId xmlns:a16="http://schemas.microsoft.com/office/drawing/2014/main" id="{C109C0FB-7E35-76D5-E756-7BD739AC64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4711" y="4987742"/>
                <a:ext cx="180039" cy="16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9" name="Input penna 159">
                <a:extLst>
                  <a:ext uri="{FF2B5EF4-FFF2-40B4-BE49-F238E27FC236}">
                    <a16:creationId xmlns:a16="http://schemas.microsoft.com/office/drawing/2014/main" id="{3EAE3C82-3ED4-009B-69FD-C237EDE5F323}"/>
                  </a:ext>
                </a:extLst>
              </p14:cNvPr>
              <p14:cNvContentPartPr/>
              <p14:nvPr/>
            </p14:nvContentPartPr>
            <p14:xfrm>
              <a:off x="519840" y="886498"/>
              <a:ext cx="295560" cy="129600"/>
            </p14:xfrm>
          </p:contentPart>
        </mc:Choice>
        <mc:Fallback xmlns="">
          <p:pic>
            <p:nvPicPr>
              <p:cNvPr id="159" name="Input penna 159">
                <a:extLst>
                  <a:ext uri="{FF2B5EF4-FFF2-40B4-BE49-F238E27FC236}">
                    <a16:creationId xmlns:a16="http://schemas.microsoft.com/office/drawing/2014/main" id="{3EAE3C82-3ED4-009B-69FD-C237EDE5F3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2271" y="878938"/>
                <a:ext cx="310698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2" name="Input penna 162">
                <a:extLst>
                  <a:ext uri="{FF2B5EF4-FFF2-40B4-BE49-F238E27FC236}">
                    <a16:creationId xmlns:a16="http://schemas.microsoft.com/office/drawing/2014/main" id="{0A05AD78-60D2-E2D1-DB05-7E2CF49D1A31}"/>
                  </a:ext>
                </a:extLst>
              </p14:cNvPr>
              <p14:cNvContentPartPr/>
              <p14:nvPr/>
            </p14:nvContentPartPr>
            <p14:xfrm>
              <a:off x="167400" y="2650818"/>
              <a:ext cx="273589" cy="328171"/>
            </p14:xfrm>
          </p:contentPart>
        </mc:Choice>
        <mc:Fallback xmlns="">
          <p:pic>
            <p:nvPicPr>
              <p:cNvPr id="162" name="Input penna 162">
                <a:extLst>
                  <a:ext uri="{FF2B5EF4-FFF2-40B4-BE49-F238E27FC236}">
                    <a16:creationId xmlns:a16="http://schemas.microsoft.com/office/drawing/2014/main" id="{0A05AD78-60D2-E2D1-DB05-7E2CF49D1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1941" y="2635345"/>
                <a:ext cx="304148" cy="35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5" name="Input penna 165">
                <a:extLst>
                  <a:ext uri="{FF2B5EF4-FFF2-40B4-BE49-F238E27FC236}">
                    <a16:creationId xmlns:a16="http://schemas.microsoft.com/office/drawing/2014/main" id="{60C6DB62-6E19-0572-CAB5-EDBBE0E5FF6B}"/>
                  </a:ext>
                </a:extLst>
              </p14:cNvPr>
              <p14:cNvContentPartPr/>
              <p14:nvPr/>
            </p14:nvContentPartPr>
            <p14:xfrm>
              <a:off x="179989" y="2308818"/>
              <a:ext cx="272160" cy="289080"/>
            </p14:xfrm>
          </p:contentPart>
        </mc:Choice>
        <mc:Fallback xmlns="">
          <p:pic>
            <p:nvPicPr>
              <p:cNvPr id="165" name="Input penna 165">
                <a:extLst>
                  <a:ext uri="{FF2B5EF4-FFF2-40B4-BE49-F238E27FC236}">
                    <a16:creationId xmlns:a16="http://schemas.microsoft.com/office/drawing/2014/main" id="{60C6DB62-6E19-0572-CAB5-EDBBE0E5FF6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4529" y="2293338"/>
                <a:ext cx="3027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8" name="Input penna 168">
                <a:extLst>
                  <a:ext uri="{FF2B5EF4-FFF2-40B4-BE49-F238E27FC236}">
                    <a16:creationId xmlns:a16="http://schemas.microsoft.com/office/drawing/2014/main" id="{51FB3A82-F7B7-D377-69C1-34E346EA0E65}"/>
                  </a:ext>
                </a:extLst>
              </p14:cNvPr>
              <p14:cNvContentPartPr/>
              <p14:nvPr/>
            </p14:nvContentPartPr>
            <p14:xfrm>
              <a:off x="291229" y="1965018"/>
              <a:ext cx="165600" cy="279720"/>
            </p14:xfrm>
          </p:contentPart>
        </mc:Choice>
        <mc:Fallback xmlns="">
          <p:pic>
            <p:nvPicPr>
              <p:cNvPr id="168" name="Input penna 168">
                <a:extLst>
                  <a:ext uri="{FF2B5EF4-FFF2-40B4-BE49-F238E27FC236}">
                    <a16:creationId xmlns:a16="http://schemas.microsoft.com/office/drawing/2014/main" id="{51FB3A82-F7B7-D377-69C1-34E346EA0E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5749" y="1949538"/>
                <a:ext cx="196200" cy="310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9D40C0-7E3F-8AB0-D34D-EB0756BDF8AE}"/>
              </a:ext>
            </a:extLst>
          </p:cNvPr>
          <p:cNvSpPr txBox="1"/>
          <p:nvPr/>
        </p:nvSpPr>
        <p:spPr>
          <a:xfrm>
            <a:off x="4896465" y="2104878"/>
            <a:ext cx="2388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780 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B89079-5D07-FFFB-2709-264116C86811}"/>
              </a:ext>
            </a:extLst>
          </p:cNvPr>
          <p:cNvSpPr txBox="1"/>
          <p:nvPr/>
        </p:nvSpPr>
        <p:spPr>
          <a:xfrm rot="16200000">
            <a:off x="-168160" y="3568051"/>
            <a:ext cx="918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500 px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71E73B-9BD4-9376-02CE-FE6F2B717190}"/>
              </a:ext>
            </a:extLst>
          </p:cNvPr>
          <p:cNvSpPr txBox="1"/>
          <p:nvPr/>
        </p:nvSpPr>
        <p:spPr>
          <a:xfrm>
            <a:off x="0" y="777889"/>
            <a:ext cx="85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50</a:t>
            </a:r>
          </a:p>
          <a:p>
            <a:r>
              <a:rPr lang="it-IT" sz="1600" dirty="0">
                <a:solidFill>
                  <a:schemeClr val="bg1"/>
                </a:solidFill>
              </a:rPr>
              <a:t>px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5C4F32-C135-357B-247D-669DFA8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E3856C-68C1-ED5E-6E41-72C1F079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3DD372-1B8F-CC9B-07F5-1F0380EE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3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17D83B-0E97-20BC-2287-B19F9F6CA015}"/>
              </a:ext>
            </a:extLst>
          </p:cNvPr>
          <p:cNvSpPr txBox="1"/>
          <p:nvPr/>
        </p:nvSpPr>
        <p:spPr>
          <a:xfrm>
            <a:off x="838200" y="737118"/>
            <a:ext cx="11104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</a:t>
            </a:r>
            <a:r>
              <a:rPr lang="it-IT" sz="2000" b="1" dirty="0"/>
              <a:t>body</a:t>
            </a:r>
            <a:r>
              <a:rPr lang="it-IT" sz="2000" dirty="0"/>
              <a:t> contiene diversi blocchi: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</a:t>
            </a:r>
            <a:r>
              <a:rPr lang="it-IT" sz="2000" b="1" dirty="0" err="1"/>
              <a:t>navbar</a:t>
            </a:r>
            <a:r>
              <a:rPr lang="it-IT" sz="2000" dirty="0"/>
              <a:t> la cui altezza è di 50px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L’</a:t>
            </a:r>
            <a:r>
              <a:rPr lang="it-IT" sz="2000" b="1" dirty="0" err="1"/>
              <a:t>header</a:t>
            </a:r>
            <a:r>
              <a:rPr lang="it-IT" sz="2000" dirty="0"/>
              <a:t> ha </a:t>
            </a:r>
            <a:r>
              <a:rPr lang="it-IT" sz="2000" dirty="0" err="1"/>
              <a:t>height</a:t>
            </a:r>
            <a:r>
              <a:rPr lang="it-IT" sz="2000" dirty="0"/>
              <a:t> pari a 500px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larghezza del titolo è di 780 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foto profilo, identificata con la classe ‘’</a:t>
            </a:r>
            <a:r>
              <a:rPr lang="it-IT" sz="2000" b="1" dirty="0" err="1"/>
              <a:t>profile</a:t>
            </a:r>
            <a:r>
              <a:rPr lang="it-IT" sz="2000" dirty="0"/>
              <a:t>’’, ha altezza di 100px ed ha un </a:t>
            </a:r>
            <a:r>
              <a:rPr lang="it-IT" sz="2000" dirty="0" err="1"/>
              <a:t>margin</a:t>
            </a:r>
            <a:r>
              <a:rPr lang="it-IT" sz="2000" dirty="0"/>
              <a:t>-top negativo di -50px.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Immagine del profilo, nome utente ed ultimo accesso sono contenuti in un blocco con id=‘’</a:t>
            </a:r>
            <a:r>
              <a:rPr lang="it-IT" sz="2000" b="1" dirty="0"/>
              <a:t>prof</a:t>
            </a:r>
            <a:r>
              <a:rPr lang="it-IT" sz="2000" dirty="0"/>
              <a:t>’’.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7689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gnaposto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sp>
        <p:nvSpPr>
          <p:cNvPr id="81" name="Segnaposto piè di pagina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/>
              <a:t>Presentazione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39E2CCE5-20D1-8423-6286-6B61F707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20320B9-2AD4-AC1A-6365-FE10008766A7}"/>
                  </a:ext>
                </a:extLst>
              </p14:cNvPr>
              <p14:cNvContentPartPr/>
              <p14:nvPr/>
            </p14:nvContentPartPr>
            <p14:xfrm>
              <a:off x="1934873" y="2732480"/>
              <a:ext cx="2703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20320B9-2AD4-AC1A-6365-FE1000876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885" y="2723480"/>
                <a:ext cx="287977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10">
                <a:extLst>
                  <a:ext uri="{FF2B5EF4-FFF2-40B4-BE49-F238E27FC236}">
                    <a16:creationId xmlns:a16="http://schemas.microsoft.com/office/drawing/2014/main" id="{D0F32722-8F2C-E205-9539-9B514B4FBAAD}"/>
                  </a:ext>
                </a:extLst>
              </p14:cNvPr>
              <p14:cNvContentPartPr/>
              <p14:nvPr/>
            </p14:nvContentPartPr>
            <p14:xfrm>
              <a:off x="1893196" y="2447771"/>
              <a:ext cx="201240" cy="133920"/>
            </p14:xfrm>
          </p:contentPart>
        </mc:Choice>
        <mc:Fallback xmlns="">
          <p:pic>
            <p:nvPicPr>
              <p:cNvPr id="10" name="Input penna 10">
                <a:extLst>
                  <a:ext uri="{FF2B5EF4-FFF2-40B4-BE49-F238E27FC236}">
                    <a16:creationId xmlns:a16="http://schemas.microsoft.com/office/drawing/2014/main" id="{D0F32722-8F2C-E205-9539-9B514B4FBA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4196" y="2438795"/>
                <a:ext cx="218880" cy="151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put penna 18">
                <a:extLst>
                  <a:ext uri="{FF2B5EF4-FFF2-40B4-BE49-F238E27FC236}">
                    <a16:creationId xmlns:a16="http://schemas.microsoft.com/office/drawing/2014/main" id="{E1F3DFB4-365C-0A8E-7112-E5D62C8D1DDE}"/>
                  </a:ext>
                </a:extLst>
              </p14:cNvPr>
              <p14:cNvContentPartPr/>
              <p14:nvPr/>
            </p14:nvContentPartPr>
            <p14:xfrm>
              <a:off x="2124316" y="2371091"/>
              <a:ext cx="166320" cy="196560"/>
            </p14:xfrm>
          </p:contentPart>
        </mc:Choice>
        <mc:Fallback xmlns="">
          <p:pic>
            <p:nvPicPr>
              <p:cNvPr id="18" name="Input penna 18">
                <a:extLst>
                  <a:ext uri="{FF2B5EF4-FFF2-40B4-BE49-F238E27FC236}">
                    <a16:creationId xmlns:a16="http://schemas.microsoft.com/office/drawing/2014/main" id="{E1F3DFB4-365C-0A8E-7112-E5D62C8D1D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5335" y="2362091"/>
                <a:ext cx="183922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39F411A6-24EE-C873-CAC8-401AEDEA9F3B}"/>
                  </a:ext>
                </a:extLst>
              </p14:cNvPr>
              <p14:cNvContentPartPr/>
              <p14:nvPr/>
            </p14:nvContentPartPr>
            <p14:xfrm>
              <a:off x="5384119" y="1807448"/>
              <a:ext cx="360" cy="673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39F411A6-24EE-C873-CAC8-401AEDEA9F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75119" y="1798448"/>
                <a:ext cx="1800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put penna 53">
                <a:extLst>
                  <a:ext uri="{FF2B5EF4-FFF2-40B4-BE49-F238E27FC236}">
                    <a16:creationId xmlns:a16="http://schemas.microsoft.com/office/drawing/2014/main" id="{32D4469E-E431-F057-24DB-02915DF913E8}"/>
                  </a:ext>
                </a:extLst>
              </p14:cNvPr>
              <p14:cNvContentPartPr/>
              <p14:nvPr/>
            </p14:nvContentPartPr>
            <p14:xfrm>
              <a:off x="5469960" y="1895636"/>
              <a:ext cx="205560" cy="152640"/>
            </p14:xfrm>
          </p:contentPart>
        </mc:Choice>
        <mc:Fallback xmlns="">
          <p:pic>
            <p:nvPicPr>
              <p:cNvPr id="53" name="Input penna 53">
                <a:extLst>
                  <a:ext uri="{FF2B5EF4-FFF2-40B4-BE49-F238E27FC236}">
                    <a16:creationId xmlns:a16="http://schemas.microsoft.com/office/drawing/2014/main" id="{32D4469E-E431-F057-24DB-02915DF913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4480" y="1880156"/>
                <a:ext cx="236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put penna 57">
                <a:extLst>
                  <a:ext uri="{FF2B5EF4-FFF2-40B4-BE49-F238E27FC236}">
                    <a16:creationId xmlns:a16="http://schemas.microsoft.com/office/drawing/2014/main" id="{16CADE69-CD2A-301E-904F-ECC115A5630A}"/>
                  </a:ext>
                </a:extLst>
              </p14:cNvPr>
              <p14:cNvContentPartPr/>
              <p14:nvPr/>
            </p14:nvContentPartPr>
            <p14:xfrm>
              <a:off x="5784240" y="1918676"/>
              <a:ext cx="184680" cy="182520"/>
            </p14:xfrm>
          </p:contentPart>
        </mc:Choice>
        <mc:Fallback xmlns="">
          <p:pic>
            <p:nvPicPr>
              <p:cNvPr id="57" name="Input penna 57">
                <a:extLst>
                  <a:ext uri="{FF2B5EF4-FFF2-40B4-BE49-F238E27FC236}">
                    <a16:creationId xmlns:a16="http://schemas.microsoft.com/office/drawing/2014/main" id="{16CADE69-CD2A-301E-904F-ECC115A563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68790" y="1903226"/>
                <a:ext cx="215220" cy="21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333CBE51-93ED-F591-7505-2CEA47880E1F}"/>
                  </a:ext>
                </a:extLst>
              </p14:cNvPr>
              <p14:cNvContentPartPr/>
              <p14:nvPr/>
            </p14:nvContentPartPr>
            <p14:xfrm>
              <a:off x="2207009" y="2280994"/>
              <a:ext cx="8140320" cy="36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333CBE51-93ED-F591-7505-2CEA47880E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8009" y="2271994"/>
                <a:ext cx="815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AC5F92A9-2A96-69C4-16C1-520E7B2DFF85}"/>
                  </a:ext>
                </a:extLst>
              </p14:cNvPr>
              <p14:cNvContentPartPr/>
              <p14:nvPr/>
            </p14:nvContentPartPr>
            <p14:xfrm>
              <a:off x="2710691" y="2075727"/>
              <a:ext cx="108720" cy="12744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AC5F92A9-2A96-69C4-16C1-520E7B2DFF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1691" y="2066727"/>
                <a:ext cx="1263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put penna 75">
                <a:extLst>
                  <a:ext uri="{FF2B5EF4-FFF2-40B4-BE49-F238E27FC236}">
                    <a16:creationId xmlns:a16="http://schemas.microsoft.com/office/drawing/2014/main" id="{B7C22654-7669-EDD8-73FF-C9056D45B24D}"/>
                  </a:ext>
                </a:extLst>
              </p14:cNvPr>
              <p14:cNvContentPartPr/>
              <p14:nvPr/>
            </p14:nvContentPartPr>
            <p14:xfrm>
              <a:off x="2858651" y="1920927"/>
              <a:ext cx="379080" cy="270360"/>
            </p14:xfrm>
          </p:contentPart>
        </mc:Choice>
        <mc:Fallback xmlns="">
          <p:pic>
            <p:nvPicPr>
              <p:cNvPr id="75" name="Input penna 75">
                <a:extLst>
                  <a:ext uri="{FF2B5EF4-FFF2-40B4-BE49-F238E27FC236}">
                    <a16:creationId xmlns:a16="http://schemas.microsoft.com/office/drawing/2014/main" id="{B7C22654-7669-EDD8-73FF-C9056D45B2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49651" y="1911927"/>
                <a:ext cx="396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100D403A-B9C8-4A99-8AB2-AA33F7E3CC0C}"/>
                  </a:ext>
                </a:extLst>
              </p14:cNvPr>
              <p14:cNvContentPartPr/>
              <p14:nvPr/>
            </p14:nvContentPartPr>
            <p14:xfrm>
              <a:off x="2632211" y="2188767"/>
              <a:ext cx="7200" cy="1188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100D403A-B9C8-4A99-8AB2-AA33F7E3CC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3640" y="2179767"/>
                <a:ext cx="24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put penna 89">
                <a:extLst>
                  <a:ext uri="{FF2B5EF4-FFF2-40B4-BE49-F238E27FC236}">
                    <a16:creationId xmlns:a16="http://schemas.microsoft.com/office/drawing/2014/main" id="{72ED951D-D782-81D9-95E2-756DD989C6E5}"/>
                  </a:ext>
                </a:extLst>
              </p14:cNvPr>
              <p14:cNvContentPartPr/>
              <p14:nvPr/>
            </p14:nvContentPartPr>
            <p14:xfrm>
              <a:off x="8031015" y="1960375"/>
              <a:ext cx="889560" cy="277200"/>
            </p14:xfrm>
          </p:contentPart>
        </mc:Choice>
        <mc:Fallback xmlns="">
          <p:pic>
            <p:nvPicPr>
              <p:cNvPr id="89" name="Input penna 89">
                <a:extLst>
                  <a:ext uri="{FF2B5EF4-FFF2-40B4-BE49-F238E27FC236}">
                    <a16:creationId xmlns:a16="http://schemas.microsoft.com/office/drawing/2014/main" id="{72ED951D-D782-81D9-95E2-756DD989C6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2015" y="1951387"/>
                <a:ext cx="907200" cy="294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CF832FCE-5D0E-8E9E-E78B-10CDE6909F13}"/>
                  </a:ext>
                </a:extLst>
              </p14:cNvPr>
              <p14:cNvContentPartPr/>
              <p14:nvPr/>
            </p14:nvContentPartPr>
            <p14:xfrm>
              <a:off x="1752407" y="2284095"/>
              <a:ext cx="434520" cy="36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CF832FCE-5D0E-8E9E-E78B-10CDE6909F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43400" y="2275095"/>
                <a:ext cx="452175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put penna 97">
                <a:extLst>
                  <a:ext uri="{FF2B5EF4-FFF2-40B4-BE49-F238E27FC236}">
                    <a16:creationId xmlns:a16="http://schemas.microsoft.com/office/drawing/2014/main" id="{23B5B394-864E-02F6-EE3D-A1E7111F4365}"/>
                  </a:ext>
                </a:extLst>
              </p14:cNvPr>
              <p14:cNvContentPartPr/>
              <p14:nvPr/>
            </p14:nvContentPartPr>
            <p14:xfrm>
              <a:off x="1680887" y="2061676"/>
              <a:ext cx="166680" cy="146160"/>
            </p14:xfrm>
          </p:contentPart>
        </mc:Choice>
        <mc:Fallback xmlns="">
          <p:pic>
            <p:nvPicPr>
              <p:cNvPr id="97" name="Input penna 97">
                <a:extLst>
                  <a:ext uri="{FF2B5EF4-FFF2-40B4-BE49-F238E27FC236}">
                    <a16:creationId xmlns:a16="http://schemas.microsoft.com/office/drawing/2014/main" id="{23B5B394-864E-02F6-EE3D-A1E7111F43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71887" y="2052676"/>
                <a:ext cx="184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put penna 102">
                <a:extLst>
                  <a:ext uri="{FF2B5EF4-FFF2-40B4-BE49-F238E27FC236}">
                    <a16:creationId xmlns:a16="http://schemas.microsoft.com/office/drawing/2014/main" id="{4061118E-2C95-297F-A562-301CADEE86F9}"/>
                  </a:ext>
                </a:extLst>
              </p14:cNvPr>
              <p14:cNvContentPartPr/>
              <p14:nvPr/>
            </p14:nvContentPartPr>
            <p14:xfrm>
              <a:off x="1883927" y="1979956"/>
              <a:ext cx="286920" cy="209160"/>
            </p14:xfrm>
          </p:contentPart>
        </mc:Choice>
        <mc:Fallback xmlns="">
          <p:pic>
            <p:nvPicPr>
              <p:cNvPr id="102" name="Input penna 102">
                <a:extLst>
                  <a:ext uri="{FF2B5EF4-FFF2-40B4-BE49-F238E27FC236}">
                    <a16:creationId xmlns:a16="http://schemas.microsoft.com/office/drawing/2014/main" id="{4061118E-2C95-297F-A562-301CADEE86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74916" y="1970956"/>
                <a:ext cx="304582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9" name="Input penna 109">
                <a:extLst>
                  <a:ext uri="{FF2B5EF4-FFF2-40B4-BE49-F238E27FC236}">
                    <a16:creationId xmlns:a16="http://schemas.microsoft.com/office/drawing/2014/main" id="{763DA5D7-DFDF-2619-0E25-F54093104EA6}"/>
                  </a:ext>
                </a:extLst>
              </p14:cNvPr>
              <p14:cNvContentPartPr/>
              <p14:nvPr/>
            </p14:nvContentPartPr>
            <p14:xfrm>
              <a:off x="1779291" y="3069517"/>
              <a:ext cx="451800" cy="362520"/>
            </p14:xfrm>
          </p:contentPart>
        </mc:Choice>
        <mc:Fallback xmlns="">
          <p:pic>
            <p:nvPicPr>
              <p:cNvPr id="109" name="Input penna 109">
                <a:extLst>
                  <a:ext uri="{FF2B5EF4-FFF2-40B4-BE49-F238E27FC236}">
                    <a16:creationId xmlns:a16="http://schemas.microsoft.com/office/drawing/2014/main" id="{763DA5D7-DFDF-2619-0E25-F54093104E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70298" y="3060517"/>
                <a:ext cx="469426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5" name="Input penna 115">
                <a:extLst>
                  <a:ext uri="{FF2B5EF4-FFF2-40B4-BE49-F238E27FC236}">
                    <a16:creationId xmlns:a16="http://schemas.microsoft.com/office/drawing/2014/main" id="{5E0FD5CC-506D-AB5F-4A9A-3EB437545FC1}"/>
                  </a:ext>
                </a:extLst>
              </p14:cNvPr>
              <p14:cNvContentPartPr/>
              <p14:nvPr/>
            </p14:nvContentPartPr>
            <p14:xfrm>
              <a:off x="1870229" y="4735778"/>
              <a:ext cx="357840" cy="216360"/>
            </p14:xfrm>
          </p:contentPart>
        </mc:Choice>
        <mc:Fallback xmlns="">
          <p:pic>
            <p:nvPicPr>
              <p:cNvPr id="115" name="Input penna 115">
                <a:extLst>
                  <a:ext uri="{FF2B5EF4-FFF2-40B4-BE49-F238E27FC236}">
                    <a16:creationId xmlns:a16="http://schemas.microsoft.com/office/drawing/2014/main" id="{5E0FD5CC-506D-AB5F-4A9A-3EB437545F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5905" y="4731458"/>
                <a:ext cx="366489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BD3DAA7A-544E-3D24-13BD-EBF9DB1B4226}"/>
                  </a:ext>
                </a:extLst>
              </p14:cNvPr>
              <p14:cNvContentPartPr/>
              <p14:nvPr/>
            </p14:nvContentPartPr>
            <p14:xfrm>
              <a:off x="1942949" y="4895618"/>
              <a:ext cx="45360" cy="122400"/>
            </p14:xfrm>
          </p:contentPart>
        </mc:Choice>
        <mc:Fallback xmlns=""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BD3DAA7A-544E-3D24-13BD-EBF9DB1B42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38629" y="4891298"/>
                <a:ext cx="54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put penna 122">
                <a:extLst>
                  <a:ext uri="{FF2B5EF4-FFF2-40B4-BE49-F238E27FC236}">
                    <a16:creationId xmlns:a16="http://schemas.microsoft.com/office/drawing/2014/main" id="{2F09355F-247A-8697-9AE1-86523E31E338}"/>
                  </a:ext>
                </a:extLst>
              </p14:cNvPr>
              <p14:cNvContentPartPr/>
              <p14:nvPr/>
            </p14:nvContentPartPr>
            <p14:xfrm>
              <a:off x="2041229" y="4870418"/>
              <a:ext cx="61920" cy="75600"/>
            </p14:xfrm>
          </p:contentPart>
        </mc:Choice>
        <mc:Fallback xmlns="">
          <p:pic>
            <p:nvPicPr>
              <p:cNvPr id="122" name="Input penna 122">
                <a:extLst>
                  <a:ext uri="{FF2B5EF4-FFF2-40B4-BE49-F238E27FC236}">
                    <a16:creationId xmlns:a16="http://schemas.microsoft.com/office/drawing/2014/main" id="{2F09355F-247A-8697-9AE1-86523E31E3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36909" y="4866098"/>
                <a:ext cx="70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put penna 129">
                <a:extLst>
                  <a:ext uri="{FF2B5EF4-FFF2-40B4-BE49-F238E27FC236}">
                    <a16:creationId xmlns:a16="http://schemas.microsoft.com/office/drawing/2014/main" id="{4598F0A8-3847-EAE8-CF40-8ED68EE340B6}"/>
                  </a:ext>
                </a:extLst>
              </p14:cNvPr>
              <p14:cNvContentPartPr/>
              <p14:nvPr/>
            </p14:nvContentPartPr>
            <p14:xfrm>
              <a:off x="1881389" y="5060858"/>
              <a:ext cx="348840" cy="185400"/>
            </p14:xfrm>
          </p:contentPart>
        </mc:Choice>
        <mc:Fallback xmlns="">
          <p:pic>
            <p:nvPicPr>
              <p:cNvPr id="129" name="Input penna 129">
                <a:extLst>
                  <a:ext uri="{FF2B5EF4-FFF2-40B4-BE49-F238E27FC236}">
                    <a16:creationId xmlns:a16="http://schemas.microsoft.com/office/drawing/2014/main" id="{4598F0A8-3847-EAE8-CF40-8ED68EE340B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7069" y="5056538"/>
                <a:ext cx="357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put penna 135">
                <a:extLst>
                  <a:ext uri="{FF2B5EF4-FFF2-40B4-BE49-F238E27FC236}">
                    <a16:creationId xmlns:a16="http://schemas.microsoft.com/office/drawing/2014/main" id="{54A80E06-6A8C-0353-45AE-8839C47481C3}"/>
                  </a:ext>
                </a:extLst>
              </p14:cNvPr>
              <p14:cNvContentPartPr/>
              <p14:nvPr/>
            </p14:nvContentPartPr>
            <p14:xfrm>
              <a:off x="2099909" y="5117018"/>
              <a:ext cx="61560" cy="78840"/>
            </p14:xfrm>
          </p:contentPart>
        </mc:Choice>
        <mc:Fallback xmlns="">
          <p:pic>
            <p:nvPicPr>
              <p:cNvPr id="135" name="Input penna 135">
                <a:extLst>
                  <a:ext uri="{FF2B5EF4-FFF2-40B4-BE49-F238E27FC236}">
                    <a16:creationId xmlns:a16="http://schemas.microsoft.com/office/drawing/2014/main" id="{54A80E06-6A8C-0353-45AE-8839C47481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95589" y="5112698"/>
                <a:ext cx="7020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data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it-IT"/>
              <a:t>Presentazione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5</a:t>
            </a:fld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72F74A9C-62D6-67A2-92DD-A1A26D5C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9C1C71FD-997D-4170-E09A-59FA775BEA93}"/>
                  </a:ext>
                </a:extLst>
              </p14:cNvPr>
              <p14:cNvContentPartPr/>
              <p14:nvPr/>
            </p14:nvContentPartPr>
            <p14:xfrm>
              <a:off x="2281960" y="3555264"/>
              <a:ext cx="360" cy="11854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9C1C71FD-997D-4170-E09A-59FA775BEA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2960" y="3546264"/>
                <a:ext cx="18000" cy="12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5">
                <a:extLst>
                  <a:ext uri="{FF2B5EF4-FFF2-40B4-BE49-F238E27FC236}">
                    <a16:creationId xmlns:a16="http://schemas.microsoft.com/office/drawing/2014/main" id="{E2DBCE53-AF08-701B-DACB-9016F54E8712}"/>
                  </a:ext>
                </a:extLst>
              </p14:cNvPr>
              <p14:cNvContentPartPr/>
              <p14:nvPr/>
            </p14:nvContentPartPr>
            <p14:xfrm>
              <a:off x="2022400" y="4282464"/>
              <a:ext cx="155880" cy="277560"/>
            </p14:xfrm>
          </p:contentPart>
        </mc:Choice>
        <mc:Fallback xmlns="">
          <p:pic>
            <p:nvPicPr>
              <p:cNvPr id="5" name="Input penna 5">
                <a:extLst>
                  <a:ext uri="{FF2B5EF4-FFF2-40B4-BE49-F238E27FC236}">
                    <a16:creationId xmlns:a16="http://schemas.microsoft.com/office/drawing/2014/main" id="{E2DBCE53-AF08-701B-DACB-9016F54E8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3400" y="4273464"/>
                <a:ext cx="173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1">
                <a:extLst>
                  <a:ext uri="{FF2B5EF4-FFF2-40B4-BE49-F238E27FC236}">
                    <a16:creationId xmlns:a16="http://schemas.microsoft.com/office/drawing/2014/main" id="{88FCFDE7-8A0C-6978-04FD-5AE7B0C23878}"/>
                  </a:ext>
                </a:extLst>
              </p14:cNvPr>
              <p14:cNvContentPartPr/>
              <p14:nvPr/>
            </p14:nvContentPartPr>
            <p14:xfrm>
              <a:off x="2030680" y="3841104"/>
              <a:ext cx="251640" cy="396360"/>
            </p14:xfrm>
          </p:contentPart>
        </mc:Choice>
        <mc:Fallback xmlns="">
          <p:pic>
            <p:nvPicPr>
              <p:cNvPr id="11" name="Input penna 11">
                <a:extLst>
                  <a:ext uri="{FF2B5EF4-FFF2-40B4-BE49-F238E27FC236}">
                    <a16:creationId xmlns:a16="http://schemas.microsoft.com/office/drawing/2014/main" id="{88FCFDE7-8A0C-6978-04FD-5AE7B0C238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1680" y="3832104"/>
                <a:ext cx="269280" cy="4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5C4F32-C135-357B-247D-669DFA8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E3856C-68C1-ED5E-6E41-72C1F079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3DD372-1B8F-CC9B-07F5-1F0380EE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6</a:t>
            </a:fld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17D83B-0E97-20BC-2287-B19F9F6CA015}"/>
              </a:ext>
            </a:extLst>
          </p:cNvPr>
          <p:cNvSpPr txBox="1"/>
          <p:nvPr/>
        </p:nvSpPr>
        <p:spPr>
          <a:xfrm>
            <a:off x="619760" y="737118"/>
            <a:ext cx="11323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Continuando all’interno del body dopo ‘’prof’’ abbiamo l’</a:t>
            </a:r>
            <a:r>
              <a:rPr lang="it-IT" dirty="0" err="1"/>
              <a:t>article</a:t>
            </a:r>
            <a:r>
              <a:rPr lang="it-IT" dirty="0"/>
              <a:t>, formato da 5 </a:t>
            </a:r>
            <a:r>
              <a:rPr lang="it-IT" b="1" dirty="0" err="1"/>
              <a:t>section</a:t>
            </a:r>
            <a:r>
              <a:rPr lang="it-IT" b="1" dirty="0"/>
              <a:t>.</a:t>
            </a:r>
          </a:p>
          <a:p>
            <a:endParaRPr lang="it-IT" b="1" dirty="0"/>
          </a:p>
          <a:p>
            <a:r>
              <a:rPr lang="it-IT" dirty="0"/>
              <a:t>Ogni </a:t>
            </a:r>
            <a:r>
              <a:rPr lang="it-IT" dirty="0" err="1"/>
              <a:t>section</a:t>
            </a:r>
            <a:r>
              <a:rPr lang="it-IT" dirty="0"/>
              <a:t> è composta da un blocco ‘’index’’ e un blocco ‘’</a:t>
            </a:r>
            <a:r>
              <a:rPr lang="it-IT" dirty="0" err="1"/>
              <a:t>sect</a:t>
            </a:r>
            <a:r>
              <a:rPr lang="it-IT" dirty="0"/>
              <a:t>’’:</a:t>
            </a:r>
          </a:p>
          <a:p>
            <a:r>
              <a:rPr lang="it-IT" dirty="0"/>
              <a:t>Nell’</a:t>
            </a:r>
            <a:r>
              <a:rPr lang="it-IT" b="1" dirty="0"/>
              <a:t>index </a:t>
            </a:r>
            <a:r>
              <a:rPr lang="it-IT" dirty="0"/>
              <a:t>è presente soltanto l’indice della sezione, con un </a:t>
            </a:r>
            <a:r>
              <a:rPr lang="it-IT" dirty="0" err="1"/>
              <a:t>margin-right</a:t>
            </a:r>
            <a:r>
              <a:rPr lang="it-IT" dirty="0"/>
              <a:t> di 40px</a:t>
            </a:r>
          </a:p>
          <a:p>
            <a:endParaRPr lang="it-IT" dirty="0"/>
          </a:p>
          <a:p>
            <a:r>
              <a:rPr lang="it-IT" dirty="0"/>
              <a:t>Accanto all’index c’è </a:t>
            </a:r>
            <a:r>
              <a:rPr lang="it-IT" b="1" dirty="0" err="1"/>
              <a:t>sect</a:t>
            </a:r>
            <a:r>
              <a:rPr lang="it-IT" b="1" dirty="0"/>
              <a:t>, </a:t>
            </a:r>
            <a:r>
              <a:rPr lang="it-IT" dirty="0"/>
              <a:t>formato da un titolo ed un sottotitolo, al di sotto vi è un paragrafo che descrive la </a:t>
            </a:r>
            <a:r>
              <a:rPr lang="it-IT" dirty="0" err="1"/>
              <a:t>section</a:t>
            </a:r>
            <a:r>
              <a:rPr lang="it-IT" dirty="0"/>
              <a:t> con </a:t>
            </a:r>
            <a:r>
              <a:rPr lang="it-IT" dirty="0" err="1"/>
              <a:t>margin</a:t>
            </a:r>
            <a:r>
              <a:rPr lang="it-IT" dirty="0"/>
              <a:t>-top e </a:t>
            </a:r>
            <a:r>
              <a:rPr lang="it-IT" dirty="0" err="1"/>
              <a:t>margin</a:t>
            </a:r>
            <a:r>
              <a:rPr lang="it-IT" dirty="0"/>
              <a:t>-bottom di 20px. Vi sarà successivamente una frase riassuntiva della </a:t>
            </a:r>
            <a:r>
              <a:rPr lang="it-IT" dirty="0" err="1"/>
              <a:t>section</a:t>
            </a:r>
            <a:r>
              <a:rPr lang="it-IT" dirty="0"/>
              <a:t> con stessi margini definiti per il paragrafo soprastante e in fine un’immagine separata dalla </a:t>
            </a:r>
            <a:r>
              <a:rPr lang="it-IT" dirty="0" err="1"/>
              <a:t>section</a:t>
            </a:r>
            <a:r>
              <a:rPr lang="it-IT" dirty="0"/>
              <a:t> successiva o dal </a:t>
            </a:r>
            <a:r>
              <a:rPr lang="it-IT" dirty="0" err="1"/>
              <a:t>footer</a:t>
            </a:r>
            <a:r>
              <a:rPr lang="it-IT" dirty="0"/>
              <a:t> da 120px (60px di </a:t>
            </a:r>
            <a:r>
              <a:rPr lang="it-IT" dirty="0" err="1"/>
              <a:t>margin</a:t>
            </a:r>
            <a:r>
              <a:rPr lang="it-IT" dirty="0"/>
              <a:t>-top della </a:t>
            </a:r>
            <a:r>
              <a:rPr lang="it-IT" dirty="0" err="1"/>
              <a:t>section</a:t>
            </a:r>
            <a:r>
              <a:rPr lang="it-IT" dirty="0"/>
              <a:t> o dal </a:t>
            </a:r>
            <a:r>
              <a:rPr lang="it-IT" dirty="0" err="1"/>
              <a:t>footer</a:t>
            </a:r>
            <a:r>
              <a:rPr lang="it-IT" dirty="0"/>
              <a:t> + 60px di </a:t>
            </a:r>
            <a:r>
              <a:rPr lang="it-IT" dirty="0" err="1"/>
              <a:t>margin</a:t>
            </a:r>
            <a:r>
              <a:rPr lang="it-IT" dirty="0"/>
              <a:t>-bottom dell’immagine della </a:t>
            </a:r>
            <a:r>
              <a:rPr lang="it-IT" dirty="0" err="1"/>
              <a:t>section</a:t>
            </a:r>
            <a:r>
              <a:rPr lang="it-IT" dirty="0"/>
              <a:t>).</a:t>
            </a:r>
          </a:p>
          <a:p>
            <a:endParaRPr lang="it-IT" b="1" dirty="0"/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6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490C69-BE6F-9FB6-C73F-9410B5C2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-110224"/>
            <a:ext cx="10515600" cy="1325563"/>
          </a:xfrm>
        </p:spPr>
        <p:txBody>
          <a:bodyPr/>
          <a:lstStyle/>
          <a:p>
            <a:r>
              <a:rPr lang="it-IT" dirty="0"/>
              <a:t>mobile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04B55A-0828-DC55-2738-9169F4A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B07DAB-EF83-AE10-BD19-AB16D091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9CC904-1FA5-E622-2019-87FDCE8F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5D87262-56A2-7A2B-37E5-5383CE6C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78"/>
            <a:ext cx="4740051" cy="67214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FBB1557-3A52-2044-8159-50044912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84" y="174681"/>
            <a:ext cx="4801016" cy="66833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E37A8D-EDA3-4C8C-0484-2EF3BFBE1446}"/>
              </a:ext>
            </a:extLst>
          </p:cNvPr>
          <p:cNvSpPr txBox="1"/>
          <p:nvPr/>
        </p:nvSpPr>
        <p:spPr>
          <a:xfrm>
            <a:off x="4907280" y="1016000"/>
            <a:ext cx="3246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versione mobile ho </a:t>
            </a:r>
          </a:p>
          <a:p>
            <a:r>
              <a:rPr lang="it-IT" dirty="0"/>
              <a:t>diminuito l’altezza dell’</a:t>
            </a:r>
            <a:r>
              <a:rPr lang="it-IT" dirty="0" err="1"/>
              <a:t>header</a:t>
            </a:r>
            <a:r>
              <a:rPr lang="it-IT" dirty="0"/>
              <a:t> da 500px a 300px ed ho diminuito la grandezza del font di titolo, </a:t>
            </a:r>
            <a:r>
              <a:rPr lang="it-IT" dirty="0" err="1"/>
              <a:t>nav</a:t>
            </a:r>
            <a:r>
              <a:rPr lang="it-IT" dirty="0"/>
              <a:t> a, h1, h2, h3 e p.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5672530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9_TF22318419_Win32" id="{2AAA12F4-DA93-413C-9931-16775BA0037E}" vid="{231CF763-3A1E-4DDD-8A85-CD82E1A006A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minimalista</Template>
  <TotalTime>34</TotalTime>
  <Words>258</Words>
  <Application>Microsoft Office PowerPoint</Application>
  <PresentationFormat>Widescreen</PresentationFormat>
  <Paragraphs>49</Paragraphs>
  <Slides>7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Consolas</vt:lpstr>
      <vt:lpstr>Tenorite</vt:lpstr>
      <vt:lpstr>Monolinea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Stefano D'Urso</dc:creator>
  <cp:lastModifiedBy>Stefano D'Urso</cp:lastModifiedBy>
  <cp:revision>2</cp:revision>
  <dcterms:created xsi:type="dcterms:W3CDTF">2023-03-23T17:18:08Z</dcterms:created>
  <dcterms:modified xsi:type="dcterms:W3CDTF">2023-03-24T22:04:56Z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